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8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9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1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5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5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5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6B66-26C7-4419-9B6D-D3EDEFDF6BC6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B6EF-4230-45E8-AFFC-5DC98C7B7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9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4632" cy="936103"/>
          </a:xfrm>
        </p:spPr>
        <p:txBody>
          <a:bodyPr/>
          <a:lstStyle/>
          <a:p>
            <a:r>
              <a:rPr lang="ru-RU" dirty="0" smtClean="0"/>
              <a:t>Прыжки. Дошкольный возраст.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paidagogos.com/wp-content/uploads/2014/10/girls-jump-r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332"/>
            <a:ext cx="3246359" cy="23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09359"/>
            <a:ext cx="4439964" cy="299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82" y="148478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taratorim.ru/gallery/doshkolnik-a18/pryzhki-dlinu-sadik-vesnyanochka-i6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36" y="4282739"/>
            <a:ext cx="3314799" cy="24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/>
              </a:rPr>
              <a:t>ПРЫЖОК В ВЫСОТУ С МЕСТА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(через шнур, небольшой кубик)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И С РАЗБЕГА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(не менее50 см) требует приземления вначале на носки с последующим перекатом на всю ступню, что позволяет стопе играть роль амортизатора.</a:t>
            </a: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7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472783"/>
              </p:ext>
            </p:extLst>
          </p:nvPr>
        </p:nvGraphicFramePr>
        <p:xfrm>
          <a:off x="0" y="188641"/>
          <a:ext cx="8964487" cy="6170241"/>
        </p:xfrm>
        <a:graphic>
          <a:graphicData uri="http://schemas.openxmlformats.org/drawingml/2006/table">
            <a:tbl>
              <a:tblPr/>
              <a:tblGrid>
                <a:gridCol w="1043608"/>
                <a:gridCol w="2204995"/>
                <a:gridCol w="2547533"/>
                <a:gridCol w="3168351"/>
              </a:tblGrid>
              <a:tr h="58074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выполнения движения детьми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требования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требования при обучении движениям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6751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390" marR="72390"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Дети прыгают тяжело на всю стопу;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Их ступня не сформирована, движения не координированы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Вызвать желания детей повторять движения;                 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Учить детей мягко приземляться на полусогнутые ноги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Обращать внимание на обучению отталкиванию, следить за тем, чтобы дети подпрыгивали, сильнее отталкиваясь, не сгибая колени;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Следить за тем, чтобы не задерживали дыхание, дышали ровно, ритмично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390" marR="72390"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Неокрепшая ступня ребенка;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 детей нет понятия о взаимозависимости двигательных действий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Чередовать прыжки на двух ногах с прыжками на одной;           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Дети должны освоить подпрыгивания на месте с разными положениями рук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Следить за дыханием детей: дети должны дышать ровно, ритмично;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Чередовать физические нагрузки с отдыхом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3778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390" marR="72390"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начинают понимать взаимосвязь  двигательных действий: чем сильнее оттолкнешься, тем выше прыгнешь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Приучить детей целесообразно использовать приобретенные навыки, менять способы действий в зависимости от ситуации (запрыгнуть на скамейку и спрыгнуть с нее)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следует добиваться большой высоты прыжка, следует обращать внимание на технику выполнения прыжка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792" marR="53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1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/>
              </a:rPr>
              <a:t>ПРЫЖОК В ВЫСОТУ С РАЗБЕГА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По своей структуре данное движение сходно с прыжком в длину с разбега. Его выполняют также способом, согнув ноги. Некоторая разница заключается лишь в характере отталкивания.</a:t>
            </a:r>
            <a:endParaRPr lang="ru-RU" sz="2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Прыжок в высоту с разбега, согнув ноги, является самым приемлемым для детей 5—7 лет, так как при этом способе они приземляются на обе ноги.</a:t>
            </a:r>
            <a:endParaRPr lang="ru-RU" sz="2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В этом прыжке: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разбег выполняется перпендикулярно к препятствию (веревочка или резиновая бельевая тесьма, натянутая между двух стоек),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отталкиваются одной ногой с одновременным махом рук вверх;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в фазе полета ноги максимально сгибают в коленях;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приземляются на обе ноги, руки выносят вперед — в стороны.</a:t>
            </a: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667795"/>
              </p:ext>
            </p:extLst>
          </p:nvPr>
        </p:nvGraphicFramePr>
        <p:xfrm>
          <a:off x="0" y="116633"/>
          <a:ext cx="9144000" cy="6884594"/>
        </p:xfrm>
        <a:graphic>
          <a:graphicData uri="http://schemas.openxmlformats.org/drawingml/2006/table">
            <a:tbl>
              <a:tblPr/>
              <a:tblGrid>
                <a:gridCol w="1043608"/>
                <a:gridCol w="2448272"/>
                <a:gridCol w="2016224"/>
                <a:gridCol w="3635896"/>
              </a:tblGrid>
              <a:tr h="5040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выполнения движения детьми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требования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требования при обучении движениям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338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дошкольник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        _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           _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             _</a:t>
                      </a:r>
                    </a:p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338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дошкольник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        _</a:t>
                      </a:r>
                    </a:p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           _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               _</a:t>
                      </a:r>
                    </a:p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4354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дошкольный возраст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390" marR="72390" algn="l" rtl="0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 детей недостаточно окрепли мышцы, суставы и связки ног, недостаточно укрепились и внутренние органы;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Они могут принимать в полёте более плотную группировку, затем выпрямлять ноги перед приземлением;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Могут самостоятельно подготовить место к физкультурному занятию: сделать препятствие для прыжка, повесив верёвочку или положив прут на распорки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Учить детей примерно определять высоту, доступную для прыжка;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Учить сочетать разбег и толчок, выполнять весь прыжок без остановки;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 Воспитывать активность, инициативу, самостоятельность, смелость, быстроту мышления, сообразительность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 следует добиваться большой высоты прыжка, лучше обращать внимание на технику выполнения;       - При приземлении обращать внимание на глубину приседа;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 Детям трудно удержать равновесие при глубоком приседе;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 Обращать внимание на мягкое эластичное приземление с носка на всю ступню;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 Разбег не должен превышать 4 – 5 м;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 При большом разбеге детям трудно рассчитывать расстояние, правильно сделать толчок и приземлиться. Вначале высота прыжка должна быть небольшой (15 -20 см), затем больше (30 -40см). Для прыжков в высоту используется верёвка длиной 3 – 3,5 м 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25" marR="39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9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1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/>
              </a:rPr>
              <a:t>ПРЫЖОК 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/>
              </a:rPr>
              <a:t>—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движение ациклического типа. В нем отсутствует повторение циклов, и весь процесс выполнения прыжка представляет одно законченное движение.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8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/>
              </a:rPr>
              <a:t>ВИДЫ ПРЫЖКОВ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прыжки в длину с места,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прыжки в длину с разбега,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прыжки в высоту с места,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прыжки  в высоту с разбега.</a:t>
            </a:r>
            <a:endParaRPr lang="ru-RU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4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Упражнения в прыжках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положительно влияют на организм ребенка: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укрепляют мышцы и связки нижних конечностей, совершенствуют координацию движений, развивают ловкость и смелость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 Однако следует помнить, что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при неумелом использовании прыжков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(неподготовленность места приземления, несоблюдение рекомендуемых требований в отношении высоты прыжка и т. д.), у дошкольников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могут возникнуть травмы и плоскостопие.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9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460432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/>
              </a:rPr>
              <a:t>ПРЫЖКИ В ДЛИНУ С МЕСТА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/>
              </a:rPr>
              <a:t>Прыжки в длину с места у дошкольников разных возрастных групп имеют значительное сходство.</a:t>
            </a:r>
            <a:endParaRPr lang="ru-RU" sz="2600" dirty="0">
              <a:solidFill>
                <a:srgbClr val="000000"/>
              </a:solidFill>
            </a:endParaRPr>
          </a:p>
          <a:p>
            <a:pPr algn="just"/>
            <a:r>
              <a:rPr lang="ru-RU" sz="2600" b="0" i="0" dirty="0" smtClean="0">
                <a:solidFill>
                  <a:srgbClr val="000000"/>
                </a:solidFill>
                <a:effectLst/>
                <a:latin typeface="Times New Roman"/>
              </a:rPr>
              <a:t>Исходное положение перед прыжком — «старт пловца» (ноги полусогнуты, туловище наклонено вперёд, руки отведены назад — в стороны). Отталкиваются обеими ногами с одновременным взмахом рук вперед— вверх. В полете ноги сгибаются в коленях и выносятся вперед. Во время приземления ребенок приседает и выносит руки вперед—в стороны, обеспечивая, таким образом, мягкое и устойчивое приземление.</a:t>
            </a:r>
            <a:endParaRPr lang="ru-RU" sz="26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60610"/>
            <a:ext cx="4115376" cy="187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0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600" dirty="0">
                <a:solidFill>
                  <a:srgbClr val="000000"/>
                </a:solidFill>
                <a:latin typeface="Times New Roman"/>
              </a:rPr>
              <a:t>Умением прыгать в длину с места дети самостоятельно овладеть не могут. При специальном же обучении этому движению дети довольно быстро усваивают его. В возрасте 2,5 лет дети прыгают в длину с места на расстояние от 10 до 25 см, к 3 годам — на расстояние 25—40 см. За этот период происходят и значительные качественные изменения: появляется энергичный толчок, приседание перед прыжком, приземление на две ноги.</a:t>
            </a:r>
            <a:endParaRPr lang="ru-RU" sz="36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828380"/>
              </p:ext>
            </p:extLst>
          </p:nvPr>
        </p:nvGraphicFramePr>
        <p:xfrm>
          <a:off x="0" y="30751"/>
          <a:ext cx="8856985" cy="6874713"/>
        </p:xfrm>
        <a:graphic>
          <a:graphicData uri="http://schemas.openxmlformats.org/drawingml/2006/table">
            <a:tbl>
              <a:tblPr/>
              <a:tblGrid>
                <a:gridCol w="1187624"/>
                <a:gridCol w="2232248"/>
                <a:gridCol w="3096344"/>
                <a:gridCol w="2340769"/>
              </a:tblGrid>
              <a:tr h="7780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Возраст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Особенности выполнения движения детьми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Программные требования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требования при обучении движениям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9021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Младший дошкольный возраст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72390" marR="72390"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Дети не умеют согласовывать одновременные действия ног и рук; - Приземляются тяжело на всю ступню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детей синтезировать приобретённые умения отталкиваться двумя ногами, приземляться, сгибая колени;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мягко приземляться на полусогнутые ноги;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реагировать на ориентиры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Обращать меньше внимания на толчок и взмах руками. Внимание обращать на приземление на полусогнутые ноги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7513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дошкольный возраст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72390" marR="72390"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 детей нет понимания взаимозависимости двигательных действий.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Не сформирована ступня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детей сочетать отталкивание с резким взмахом рук;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поддерживать равновесие при приземлении, вынося руки вперёд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Обращать внимание на глубину приседа – он не должен быть глубоким;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Обращать внимание на сильный толчок и резкий взмах руками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6002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Старший дошкольный возраст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72390" marR="72390" algn="l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Дети не умеют группировать в полёте и выносить ноги вперёд;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Не умеют рассчитывать точность приземления в определённое место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детей рассчитывать точность приземления в определённое место;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группировать в полёте и выбрасывать вперёд ноги;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Соизмерять силу толчка с расстоянием, которое надо преодолеть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Не следует добиваться большой длины прыжка, обращать внимание на технику выполнения;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При приземлении обращать внимание на глубину приседа. Детям трудно удерживать равновесие при глубоком приседе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62" marR="444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6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FF0000"/>
                </a:solidFill>
                <a:effectLst/>
                <a:latin typeface="Times New Roman"/>
              </a:rPr>
              <a:t>ПРЫЖОК В ДЛИНУ С РАЗБЕГА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Этот прыжок относится к одному из наиболее сложных видов основных движений у дошкольников. Поэтому его начинают изучать с </a:t>
            </a:r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/>
              </a:rPr>
              <a:t>5—6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 ЛЕТ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В длину с разбега прыгают таким образом: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разбег равноускоренный,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последний шаг перед отталкиванием несколько короче;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отталкиваются одной ногой с одновременным махом рук вперед — вверх;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в фазе полета ноги сгибают в коленях и перед приземлением выносят вперед;</a:t>
            </a:r>
            <a:endParaRPr lang="ru-RU" sz="2800" dirty="0">
              <a:solidFill>
                <a:srgbClr val="000000"/>
              </a:solidFill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приземляются на пятки или на всю ступню, для устойчивости выносят руки вперед — в стороны.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15738"/>
              </p:ext>
            </p:extLst>
          </p:nvPr>
        </p:nvGraphicFramePr>
        <p:xfrm>
          <a:off x="107504" y="44625"/>
          <a:ext cx="8819000" cy="6767108"/>
        </p:xfrm>
        <a:graphic>
          <a:graphicData uri="http://schemas.openxmlformats.org/drawingml/2006/table">
            <a:tbl>
              <a:tblPr/>
              <a:tblGrid>
                <a:gridCol w="1224136"/>
                <a:gridCol w="2808312"/>
                <a:gridCol w="2448272"/>
                <a:gridCol w="2338280"/>
              </a:tblGrid>
              <a:tr h="64062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Возраст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Особенности выполнения движения детьми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Программные требования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требования при обучении движениям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118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Младший дошкольный возраст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         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          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   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  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118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дошкольный возраст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        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            </a:t>
                      </a: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         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9879">
                <a:tc>
                  <a:txBody>
                    <a:bodyPr/>
                    <a:lstStyle/>
                    <a:p>
                      <a:pPr marL="72390" marR="72390"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Старший дошкольный возраст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72390" marR="72390" algn="l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 детей недостаточно окрепли мышцы, суставы и связки ног, недостаточно укрепились и внутренние органы;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 Дети могут принимать в полёте более плотную группировку, затем выпрямлять ноги перед приземлением;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 Дети могут самостоятельно подготовить место к физкультурному занятию: взрыхлить верхний слой в прыжковой яме 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Учить детей примерно определять длину, доступную для выполнения прыжка;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- Учить сочетать разбег и толчок, выполнять весь прыжок без остановки;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- Воспитывать активность, инициативу, самостоятельность, смелость, быстроту мышления, сообразительность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Обращать внимание на технику выполнения, при приземлении на глубину приседа, на мягкое эластичное приземление с носка на всю ступню;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- Разбег не должен превышать 4 –5 м;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- При большем разбеге детям трудно рассчитывать расстояние, правильно сделать толчок и приземлиться.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574" marR="45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879</Words>
  <Application>Microsoft Office PowerPoint</Application>
  <PresentationFormat>Экран (4:3)</PresentationFormat>
  <Paragraphs>180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Прыжки. Дошкольный возраст.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3</cp:revision>
  <dcterms:created xsi:type="dcterms:W3CDTF">2016-03-07T15:01:22Z</dcterms:created>
  <dcterms:modified xsi:type="dcterms:W3CDTF">2016-03-07T15:30:27Z</dcterms:modified>
</cp:coreProperties>
</file>