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0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91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4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14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3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0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1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9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8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1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D1E5-F9C1-46D2-AB9C-3DC226ADEEA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128459-7106-4CC3-BC29-1BB486DF7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4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Робототехника в современном ДОО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2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Актуальность внедрения </a:t>
            </a:r>
            <a:r>
              <a:rPr lang="ru-RU" sz="2800" dirty="0" err="1"/>
              <a:t>лего</a:t>
            </a:r>
            <a:r>
              <a:rPr lang="ru-RU" sz="2800" dirty="0"/>
              <a:t>-конструирования и робототехники значима в свете внедрения ФГОС ДО, так как: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/>
              <a:t>является великолепным средством для интеллектуального развития дошкольников;</a:t>
            </a:r>
          </a:p>
          <a:p>
            <a:pPr lvl="0" algn="just"/>
            <a:r>
              <a:rPr lang="ru-RU" dirty="0"/>
              <a:t>позволяет педагогу сочетать образование, воспитание и развитие дошкольников в режиме игры (учиться и обучаться в игре);</a:t>
            </a:r>
          </a:p>
          <a:p>
            <a:pPr lvl="0" algn="just"/>
            <a:r>
              <a:rPr lang="ru-RU" dirty="0"/>
              <a:t>позволяет воспитаннику проявлять инициативность и самостоятельность в разных видах деятельности – игре, общении, конструировании и др.</a:t>
            </a:r>
          </a:p>
          <a:p>
            <a:pPr algn="just"/>
            <a:r>
              <a:rPr lang="ru-RU" dirty="0"/>
              <a:t>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9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llada-deti.ru/images/articles/lego/IMG_0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60" y="530535"/>
            <a:ext cx="8427904" cy="63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4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entrhimki.ru/upload/medialibrary/8d2/IMG_6009_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39" y="733337"/>
            <a:ext cx="8207565" cy="54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Lego</a:t>
            </a:r>
            <a:r>
              <a:rPr lang="ru-RU" dirty="0" smtClean="0"/>
              <a:t> </a:t>
            </a:r>
            <a:r>
              <a:rPr lang="ru-RU" dirty="0"/>
              <a:t>DUPLO</a:t>
            </a:r>
            <a:endParaRPr lang="ru-RU" dirty="0"/>
          </a:p>
        </p:txBody>
      </p:sp>
      <p:pic>
        <p:nvPicPr>
          <p:cNvPr id="4098" name="Picture 2" descr="https://cdn1.ozone.ru/multimedia/10152281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57" y="1684114"/>
            <a:ext cx="6929609" cy="45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LEGO Education</a:t>
            </a:r>
            <a:endParaRPr lang="ru-RU" dirty="0"/>
          </a:p>
        </p:txBody>
      </p:sp>
      <p:pic>
        <p:nvPicPr>
          <p:cNvPr id="5122" name="Picture 2" descr="https://1edumarket.ru/upload/iblock/f03/f038715183201adabd777f8e5b7734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07" y="1325909"/>
            <a:ext cx="7687464" cy="52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3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-img.robotbaza.ru/images/products/1/7139/248781795/45300_WeDo_2.0__1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17" y="1145755"/>
            <a:ext cx="8926443" cy="53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653" y="457067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LEGO </a:t>
            </a:r>
            <a:r>
              <a:rPr lang="en-US" sz="3200" dirty="0" err="1" smtClean="0"/>
              <a:t>Wedo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51950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45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Робототехника в современном ДОО</vt:lpstr>
      <vt:lpstr>Актуальность внедрения лего-конструирования и робототехники значима в свете внедрения ФГОС ДО, так как:</vt:lpstr>
      <vt:lpstr>Презентация PowerPoint</vt:lpstr>
      <vt:lpstr>Презентация PowerPoint</vt:lpstr>
      <vt:lpstr>Lego DUPLO</vt:lpstr>
      <vt:lpstr>LEGO Education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в современном ДОО</dc:title>
  <dc:creator>RePack by Diakov</dc:creator>
  <cp:lastModifiedBy>RePack by Diakov</cp:lastModifiedBy>
  <cp:revision>2</cp:revision>
  <dcterms:created xsi:type="dcterms:W3CDTF">2021-11-07T10:21:24Z</dcterms:created>
  <dcterms:modified xsi:type="dcterms:W3CDTF">2021-11-07T10:31:27Z</dcterms:modified>
</cp:coreProperties>
</file>