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1" r:id="rId8"/>
    <p:sldId id="259" r:id="rId9"/>
    <p:sldId id="260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38E42A-913C-4CFE-B882-FF778C4619C4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F0BE27-4CB0-4AF9-86B8-A07A85DA188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245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E42A-913C-4CFE-B882-FF778C4619C4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BE27-4CB0-4AF9-86B8-A07A85DA1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3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E42A-913C-4CFE-B882-FF778C4619C4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BE27-4CB0-4AF9-86B8-A07A85DA1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08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E42A-913C-4CFE-B882-FF778C4619C4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BE27-4CB0-4AF9-86B8-A07A85DA1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68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E42A-913C-4CFE-B882-FF778C4619C4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BE27-4CB0-4AF9-86B8-A07A85DA188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02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E42A-913C-4CFE-B882-FF778C4619C4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BE27-4CB0-4AF9-86B8-A07A85DA1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31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E42A-913C-4CFE-B882-FF778C4619C4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BE27-4CB0-4AF9-86B8-A07A85DA1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1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E42A-913C-4CFE-B882-FF778C4619C4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BE27-4CB0-4AF9-86B8-A07A85DA1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12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E42A-913C-4CFE-B882-FF778C4619C4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BE27-4CB0-4AF9-86B8-A07A85DA1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33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E42A-913C-4CFE-B882-FF778C4619C4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BE27-4CB0-4AF9-86B8-A07A85DA1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76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E42A-913C-4CFE-B882-FF778C4619C4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BE27-4CB0-4AF9-86B8-A07A85DA1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4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A38E42A-913C-4CFE-B882-FF778C4619C4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1F0BE27-4CB0-4AF9-86B8-A07A85DA1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18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Тугоухость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4236" y="4985740"/>
            <a:ext cx="8767860" cy="1388165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студентка СДО-20</a:t>
            </a:r>
          </a:p>
          <a:p>
            <a:pPr algn="r"/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Литвинцева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Д.В.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3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12" y="959560"/>
            <a:ext cx="10829365" cy="460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9875520" cy="135636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К методам профилактики тугоухости относятся: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194560"/>
            <a:ext cx="9872871" cy="3439758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ru-RU" dirty="0"/>
          </a:p>
          <a:p>
            <a:r>
              <a:rPr lang="ru-RU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регулярные осмотры отоларинголога и обращение к специалисту при первых симптомах снижения слуха;</a:t>
            </a:r>
          </a:p>
          <a:p>
            <a:r>
              <a:rPr lang="ru-RU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индивидуальных средств защиты (наушники) при работе в условиях повышенного шума.</a:t>
            </a:r>
          </a:p>
        </p:txBody>
      </p:sp>
    </p:spTree>
    <p:extLst>
      <p:ext uri="{BB962C8B-B14F-4D97-AF65-F5344CB8AC3E}">
        <p14:creationId xmlns:p14="http://schemas.microsoft.com/office/powerpoint/2010/main" val="16267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988" y="3110752"/>
            <a:ext cx="9875520" cy="1356360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865094"/>
            <a:ext cx="987552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тугоухость?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3717" y="2221454"/>
            <a:ext cx="5459507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Тугоухость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нарушение слуха, которое характеризуется ухудшением способности распознавать звук. В зависимости от степени снижения слуха человек перестает слышать некоторые частоты речевого диапазона, вследствие чего постепенно нарушается разборчивость речи,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нейропластичность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адаптивные способности головного мозга.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624" y="2221453"/>
            <a:ext cx="3665443" cy="366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1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5423" y="851647"/>
            <a:ext cx="987552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Классифицируется в зависимости </a:t>
            </a:r>
            <a:r>
              <a:rPr lang="ru-RU" dirty="0" smtClean="0">
                <a:solidFill>
                  <a:schemeClr val="tx1"/>
                </a:solidFill>
              </a:rPr>
              <a:t>от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уровня поражения: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кондуктивная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тугоухость – возникает при нарушении прохождения звукового импульса на уровне наружного или среднего уха;</a:t>
            </a:r>
          </a:p>
          <a:p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нейросенсорная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тугоухость – поражение локализуется в области внутреннего уха;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смешанная – в патологический процесс вовлекаются все отделы органа слуха.</a:t>
            </a:r>
          </a:p>
        </p:txBody>
      </p:sp>
    </p:spTree>
    <p:extLst>
      <p:ext uri="{BB962C8B-B14F-4D97-AF65-F5344CB8AC3E}">
        <p14:creationId xmlns:p14="http://schemas.microsoft.com/office/powerpoint/2010/main" val="331517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Кондуктивная</a:t>
            </a:r>
            <a:r>
              <a:rPr lang="ru-RU" dirty="0">
                <a:solidFill>
                  <a:schemeClr val="tx1"/>
                </a:solidFill>
              </a:rPr>
              <a:t> тугоухость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4366" y="2396266"/>
            <a:ext cx="9977716" cy="4130040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Кондуктивная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тугоухость возникает на уровне наружного слухового прохода или среднего уха. Среди причин возникновения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кондуктивной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тугоухости выделяют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наружного уха: опухоли, наружный отит, пороки развития, серные пробки.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уровни среднего уха: отосклероз, повреждение слуховых косточек, острые и хронические средние отиты, нарушения функции слуховой (евстахиевой) трубы.</a:t>
            </a:r>
          </a:p>
        </p:txBody>
      </p:sp>
    </p:spTree>
    <p:extLst>
      <p:ext uri="{BB962C8B-B14F-4D97-AF65-F5344CB8AC3E}">
        <p14:creationId xmlns:p14="http://schemas.microsoft.com/office/powerpoint/2010/main" val="5252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906" y="726141"/>
            <a:ext cx="10663518" cy="1734671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 некоторых случаях </a:t>
            </a:r>
            <a:r>
              <a:rPr lang="ru-RU" dirty="0" err="1">
                <a:solidFill>
                  <a:schemeClr val="tx1"/>
                </a:solidFill>
              </a:rPr>
              <a:t>кондуктивная</a:t>
            </a:r>
            <a:r>
              <a:rPr lang="ru-RU" dirty="0">
                <a:solidFill>
                  <a:schemeClr val="tx1"/>
                </a:solidFill>
              </a:rPr>
              <a:t> тугоухость лечится медикаментозно или хирургическим путем.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157" y="1593476"/>
            <a:ext cx="6965015" cy="458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3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141" y="609600"/>
            <a:ext cx="10292379" cy="1356360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Нейросенсорная</a:t>
            </a:r>
            <a:r>
              <a:rPr lang="ru-RU" dirty="0">
                <a:solidFill>
                  <a:schemeClr val="tx1"/>
                </a:solidFill>
              </a:rPr>
              <a:t> (или </a:t>
            </a:r>
            <a:r>
              <a:rPr lang="ru-RU" dirty="0" err="1">
                <a:solidFill>
                  <a:schemeClr val="tx1"/>
                </a:solidFill>
              </a:rPr>
              <a:t>сенсоневральная</a:t>
            </a:r>
            <a:r>
              <a:rPr lang="ru-RU" dirty="0">
                <a:solidFill>
                  <a:schemeClr val="tx1"/>
                </a:solidFill>
              </a:rPr>
              <a:t>) тугоухость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6141" y="2124635"/>
            <a:ext cx="5540188" cy="403860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Причины: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Свинка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Менингит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Рассеянный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склероз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Неврит слухового нерва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Возрастное снижение слуха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Сильный шум без защиты от него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Краснуха матери во время беременности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282" y="1441525"/>
            <a:ext cx="5755341" cy="418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8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 скорости развития выделяют: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2261795"/>
            <a:ext cx="6468035" cy="403860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внезапную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 – заболевание формируется в течение нескольких часов;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острую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 – патологический процесс развивается на протяжении нескольких суток;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хроническую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 – снижение слуха занимает несколько месяцев.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968" y="2261795"/>
            <a:ext cx="4483960" cy="291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1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129552"/>
            <a:ext cx="9875520" cy="9278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ПРИЧИНЫ ВОЗНИКНОВЕНИЯ ТУГОУХОСТИ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пороки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во внутриутробном периоде;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воспалительные поражения уха;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механическое повреждение;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опухоли органа слуха;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перенесённые инфекционные заболевания;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некоторых лекарственных препаратов;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 слухового нерва.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461" y="2460812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808616"/>
            <a:ext cx="987552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 основным симптомам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заболевания </a:t>
            </a:r>
            <a:r>
              <a:rPr lang="ru-RU" dirty="0">
                <a:solidFill>
                  <a:schemeClr val="tx1"/>
                </a:solidFill>
              </a:rPr>
              <a:t>относятся: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541" y="2286000"/>
            <a:ext cx="9872871" cy="4038600"/>
          </a:xfrm>
        </p:spPr>
        <p:txBody>
          <a:bodyPr/>
          <a:lstStyle/>
          <a:p>
            <a:endParaRPr lang="ru-RU" dirty="0"/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трудность при восприятии речи;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 в ушах;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головокружения;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тошноты и рвоты.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847" y="2070846"/>
            <a:ext cx="5885329" cy="391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6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19</TotalTime>
  <Words>320</Words>
  <Application>Microsoft Office PowerPoint</Application>
  <PresentationFormat>Широкоэкранный</PresentationFormat>
  <Paragraphs>47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Corbel</vt:lpstr>
      <vt:lpstr>Times New Roman</vt:lpstr>
      <vt:lpstr>Базис</vt:lpstr>
      <vt:lpstr>Тугоухость</vt:lpstr>
      <vt:lpstr>Что такое тугоухость? </vt:lpstr>
      <vt:lpstr>Классифицируется в зависимости от  уровня поражения: </vt:lpstr>
      <vt:lpstr>Кондуктивная тугоухость</vt:lpstr>
      <vt:lpstr>Презентация PowerPoint</vt:lpstr>
      <vt:lpstr>Нейросенсорная (или сенсоневральная) тугоухость</vt:lpstr>
      <vt:lpstr>По скорости развития выделяют: </vt:lpstr>
      <vt:lpstr>ПРИЧИНЫ ВОЗНИКНОВЕНИЯ ТУГОУХОСТИ </vt:lpstr>
      <vt:lpstr>К основным симптомам  заболевания относятся: </vt:lpstr>
      <vt:lpstr>Презентация PowerPoint</vt:lpstr>
      <vt:lpstr>К методам профилактики тугоухости относятся: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Тугоухость</dc:title>
  <dc:creator>79144445357</dc:creator>
  <cp:lastModifiedBy>79144445357</cp:lastModifiedBy>
  <cp:revision>3</cp:revision>
  <dcterms:created xsi:type="dcterms:W3CDTF">2021-05-27T12:19:00Z</dcterms:created>
  <dcterms:modified xsi:type="dcterms:W3CDTF">2021-05-27T12:38:54Z</dcterms:modified>
</cp:coreProperties>
</file>