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95" r:id="rId7"/>
    <p:sldId id="296" r:id="rId8"/>
    <p:sldId id="300" r:id="rId9"/>
    <p:sldId id="297" r:id="rId10"/>
    <p:sldId id="298" r:id="rId11"/>
    <p:sldId id="299" r:id="rId12"/>
    <p:sldId id="301" r:id="rId13"/>
    <p:sldId id="302" r:id="rId14"/>
    <p:sldId id="303" r:id="rId15"/>
    <p:sldId id="304" r:id="rId16"/>
    <p:sldId id="260" r:id="rId17"/>
    <p:sldId id="262" r:id="rId18"/>
    <p:sldId id="263" r:id="rId19"/>
    <p:sldId id="264" r:id="rId20"/>
    <p:sldId id="265" r:id="rId21"/>
    <p:sldId id="266" r:id="rId22"/>
    <p:sldId id="268" r:id="rId23"/>
    <p:sldId id="269" r:id="rId24"/>
    <p:sldId id="267" r:id="rId25"/>
    <p:sldId id="270" r:id="rId26"/>
    <p:sldId id="271" r:id="rId27"/>
    <p:sldId id="272" r:id="rId28"/>
    <p:sldId id="273" r:id="rId29"/>
    <p:sldId id="274" r:id="rId30"/>
    <p:sldId id="275" r:id="rId31"/>
    <p:sldId id="277" r:id="rId32"/>
    <p:sldId id="276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305" r:id="rId46"/>
    <p:sldId id="290" r:id="rId47"/>
    <p:sldId id="294" r:id="rId48"/>
    <p:sldId id="291" r:id="rId49"/>
    <p:sldId id="292" r:id="rId50"/>
    <p:sldId id="293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://www.liveinternet.ru/users/cherisha/post265882684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jpeg"/><Relationship Id="rId4" Type="http://schemas.openxmlformats.org/officeDocument/2006/relationships/hyperlink" Target="https://www.google.ru/url?sa=i&amp;rct=j&amp;q=&amp;esrc=s&amp;source=images&amp;cd=&amp;cad=rja&amp;uact=8&amp;ved=0ahUKEwi_5-PL6tXQAhVDFywKHUTICtkQjRwIBw&amp;url=https://www.pinterest.com/pin/462041242997424529/&amp;psig=AFQjCNFNjxSPuEQNWzTUOTlVUeLlYcNliA&amp;ust=1480778689972217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://www.google.ru/url?sa=i&amp;rct=j&amp;q=&amp;esrc=s&amp;source=images&amp;cd=&amp;cad=rja&amp;uact=8&amp;ved=0ahUKEwiFwqPf6tXQAhUEBSwKHb0pDXkQjRwIBw&amp;url=http://kyiok.com.ua/zhyttia/1303-aeroport-kyiv-rozmaliuiut-petrykivskym-rozpysom.html&amp;psig=AFQjCNFNjxSPuEQNWzTUOTlVUeLlYcNliA&amp;ust=1480778689972217" TargetMode="Externa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www.google.ru/url?sa=i&amp;rct=j&amp;q=&amp;esrc=s&amp;source=images&amp;cd=&amp;cad=rja&amp;uact=8&amp;ved=0ahUKEwiniLuZ6tXQAhWJEiwKHd-4DioQjRwIBw&amp;url=http://foto-lad.narod.ru/dekpris2.html&amp;psig=AFQjCNFNjxSPuEQNWzTUOTlVUeLlYcNliA&amp;ust=1480778689972217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hyperlink" Target="http://www.google.ru/url?sa=i&amp;rct=j&amp;q=&amp;esrc=s&amp;source=images&amp;cd=&amp;cad=rja&amp;uact=8&amp;ved=0ahUKEwij0NjI6dXQAhUJ8ywKHSRrCdwQjRwIBw&amp;url=http://www.liveinternet.ru/users/lida_shaliminova/post381243734/&amp;psig=AFQjCNFNjxSPuEQNWzTUOTlVUeLlYcNliA&amp;ust=1480778689972217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://www.google.ru/url?sa=i&amp;rct=j&amp;q=&amp;esrc=s&amp;source=images&amp;cd=&amp;cad=rja&amp;uact=8&amp;ved=0ahUKEwjGhO_V6dXQAhVFXCwKHUm2DUgQjRwIBw&amp;url=http://www.liveinternet.ru/users/tata53/rubric/2258474/&amp;psig=AFQjCNFNjxSPuEQNWzTUOTlVUeLlYcNliA&amp;ust=1480778689972217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hyperlink" Target="http://www.google.ru/url?sa=i&amp;rct=j&amp;q=&amp;esrc=s&amp;source=images&amp;cd=&amp;cad=rja&amp;uact=8&amp;ved=0ahUKEwi06vnr6tXQAhXHDiwKHUtcCsMQjRwIBw&amp;url=http://triino.ru/petrikovskaya-rospis-bondar-tamary/&amp;psig=AFQjCNFNjxSPuEQNWzTUOTlVUeLlYcNliA&amp;ust=1480778689972217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http://www.google.ru/url?sa=i&amp;rct=j&amp;q=&amp;esrc=s&amp;source=images&amp;cd=&amp;cad=rja&amp;uact=8&amp;ved=0ahUKEwi6lJn16dXQAhXKBiwKHQu0AF0QjRwIBw&amp;url=http://www.liveinternet.ru/users/leka_ky/post395459199/&amp;psig=AFQjCNFNjxSPuEQNWzTUOTlVUeLlYcNliA&amp;ust=1480778689972217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9" y="2708476"/>
            <a:ext cx="3528392" cy="1702160"/>
          </a:xfrm>
        </p:spPr>
        <p:txBody>
          <a:bodyPr>
            <a:noAutofit/>
          </a:bodyPr>
          <a:lstStyle/>
          <a:p>
            <a:r>
              <a:rPr lang="ru-RU" sz="2800" b="1" dirty="0"/>
              <a:t>Нетрадиционное рисование в начальной школе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«Павлин»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37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boombob.ru/img/picture/Nov/07/626006dccb41d2b489f736deb319b5a7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168873"/>
            <a:ext cx="4990183" cy="499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klarinia.info/wp-content/uploads/2014/01/Peacock_Prismacolor_2_by_HouseofChabri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18" y="1988840"/>
            <a:ext cx="2845470" cy="38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://klarinia.info/wp-content/uploads/2014/01/opened_tail_peacock_by_kokosasih-d4sj9dk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01825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e-libra.ru/files/books/2011/07/20/174929/i_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3296273" cy="261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g0.liveinternet.ru/images/attach/c/7/96/860/96860052_53226060_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75" y="980728"/>
            <a:ext cx="355719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1-tub-ru.yandex.net/i?id=3e77fed7aa213b809ef5545feafa66d9&amp;n=33&amp;h=215&amp;w=3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03" y="3930832"/>
            <a:ext cx="3581467" cy="227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799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www.maryadom.ru/wp-content/uploads/2013/10/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92625"/>
            <a:ext cx="6896844" cy="563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380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www.maam.ru/upload/blogs/1a9e41210b1cfc31be968360a9759268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784" y="2492896"/>
            <a:ext cx="4437955" cy="332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470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6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eclipart.com/gimg/F29541737B64EA14/8935637-vector-set-9-vintage-style-gold-border-Stock-Vector-peacock-feathers-feat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056391" cy="544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1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Этапы выполнения работы.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755576" y="2313432"/>
            <a:ext cx="3312368" cy="34930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Нанесите синюю краску на левую ладонь при помощи большой кисти. Очень быстро, пока краска не высохла, на большой палец и часть ладони добавьте зеленую гуашь. </a:t>
            </a:r>
          </a:p>
          <a:p>
            <a:endParaRPr lang="ru-RU" dirty="0"/>
          </a:p>
        </p:txBody>
      </p:sp>
      <p:pic>
        <p:nvPicPr>
          <p:cNvPr id="7" name="Объект 6" descr="http://ped-kopilka.ru/upload/blogs/12853_2802e48e67981d6184e34f7e09115ed9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20888"/>
            <a:ext cx="4032447" cy="2865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852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Перевернув ладонь, сделайте отпечаток посередине листа синего тонированного картона (лист расположен по горизонтали). Это будет основа нашего павлина. 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dc0a75e2ca82058564e049f2892e57fc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85914"/>
            <a:ext cx="3419475" cy="3348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4840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313432"/>
            <a:ext cx="3600400" cy="349300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Теперь берем красную гуашь и, обмакнув в нее указательный палец, начинаем делать яркие отпечатки на хвосте нашего павлина. Они будут получаться по разному – все зависит от консистенции краски: чем гуще, тем интереснее он выглядит. 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701cd631034c729d466f7bfe4add3bd9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92896"/>
            <a:ext cx="3815407" cy="2842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6296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313432"/>
            <a:ext cx="3600400" cy="349300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Хвост павлина располагается в промежутке между указательным пальцем и мизинцем. Если пальцы не были расставлены широко, то можно добавить ряд красных отпечатков в левую сторону от мизинца.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efd4bc297665a212d761a6097facf67a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3887415" cy="2869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958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://www.maam.ru/images/users/photos/medium/4d518818237c911122418ff8a14aa18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924944"/>
            <a:ext cx="3528392" cy="2717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sundekor.ru/wp-content/uploads/media/%D0%A1%D0%BA%D0%B0%D0%B7%D0%BE%D1%87%D0%BD%D0%B0%D1%8F-%D0%BF%D1%82%D0%B8%D1%86%D0%B0/image6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978" y="2564904"/>
            <a:ext cx="3764454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695978" y="2420888"/>
            <a:ext cx="366753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95978" y="5445225"/>
            <a:ext cx="376445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71673" y="2577212"/>
            <a:ext cx="588759" cy="3228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95978" y="2578936"/>
            <a:ext cx="236062" cy="3063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304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3706696" cy="460851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Вводим ярко желтые пятна в хвост павлина все тем же указательным пальцем. Для перехода от одного цвета краски к другому достаточно просто сполоснуть палец в стаканчике с водой и вытереть о тряпочку. Если вы хотите получить отпечатки меньшего размера, то предлагаю рисовать мизинцем.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aabf8571214c49b6e7f86755e4ca3380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743399" cy="2882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5231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916832"/>
            <a:ext cx="3600400" cy="410445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Начинаем формировать «глаз» в нашем хвосте. Для этого мизинец окунаем в фиолетовую гуашь и делаем отпечаток поверх красного. Фиолетовый отпечаток может располагаться как посередине, так, и смещен от центра красного мазка. 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7d55ed05b7881b048b7ae509a9644d79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30713"/>
            <a:ext cx="3419475" cy="2858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267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564904"/>
            <a:ext cx="3024336" cy="3241536"/>
          </a:xfrm>
        </p:spPr>
        <p:txBody>
          <a:bodyPr/>
          <a:lstStyle/>
          <a:p>
            <a:r>
              <a:rPr lang="ru-RU" dirty="0"/>
              <a:t>Этим же фиолетовым цветом делаем перышки на крыле.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a20e31b3f7f0f44289f4160c1efdadbb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2204864"/>
            <a:ext cx="3996556" cy="3119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9792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2348880"/>
            <a:ext cx="2881512" cy="3457560"/>
          </a:xfrm>
        </p:spPr>
        <p:txBody>
          <a:bodyPr/>
          <a:lstStyle/>
          <a:p>
            <a:r>
              <a:rPr lang="ru-RU" dirty="0"/>
              <a:t>В крыло вводим красные перышки тоже при помощи мизинца.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e2cfcdb5c15e707351d4d6a38f030738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48880"/>
            <a:ext cx="3923531" cy="3002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8098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412776"/>
            <a:ext cx="3706696" cy="48965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Для маленьких детей этими «пальчиковыми» пятнами можно и ограничиться, но для детей постарше я предлагаю ввести работу с тонкой кисточкой. Берем кисть «пони № 1» и начинаем прорисовывать мелкие точки (работаем самым кончиком). Для начала берем синюю гуашь, ту которую использовали при создании туловища павлина, и делаем точки по центру желтых больших отпечатков в хвосте. 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fc23cd5d910a04de3b4b48f54ae3b2ce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3744416" cy="3394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700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492896"/>
            <a:ext cx="3384376" cy="3313544"/>
          </a:xfrm>
        </p:spPr>
        <p:txBody>
          <a:bodyPr/>
          <a:lstStyle/>
          <a:p>
            <a:r>
              <a:rPr lang="ru-RU" dirty="0"/>
              <a:t>Красной гуашью точечно обводим желтые пятна хвоста. Обводка может идти по кругу.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edceb0217204f241c874f8559293ecf7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20888"/>
            <a:ext cx="3888431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610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2636912"/>
            <a:ext cx="2952328" cy="3637024"/>
          </a:xfrm>
        </p:spPr>
        <p:txBody>
          <a:bodyPr/>
          <a:lstStyle/>
          <a:p>
            <a:r>
              <a:rPr lang="ru-RU" dirty="0"/>
              <a:t>или сформировать капельку. </a:t>
            </a:r>
          </a:p>
        </p:txBody>
      </p:sp>
      <p:pic>
        <p:nvPicPr>
          <p:cNvPr id="5" name="Объект 4" descr="http://ped-kopilka.ru/upload/blogs/12853_bbd537d01005dd7a9506d52ae7551305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2132856"/>
            <a:ext cx="4068564" cy="3210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7000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313432"/>
            <a:ext cx="3024336" cy="3493008"/>
          </a:xfrm>
        </p:spPr>
        <p:txBody>
          <a:bodyPr/>
          <a:lstStyle/>
          <a:p>
            <a:r>
              <a:rPr lang="ru-RU" dirty="0"/>
              <a:t>Таким образом, прорисуем все желтые перышки в хвосте.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3584076287a65d5ae7683277a2ebb502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2276872"/>
            <a:ext cx="4068564" cy="3057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3233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36912"/>
            <a:ext cx="3600400" cy="3204976"/>
          </a:xfrm>
        </p:spPr>
        <p:txBody>
          <a:bodyPr/>
          <a:lstStyle/>
          <a:p>
            <a:r>
              <a:rPr lang="ru-RU" dirty="0"/>
              <a:t>Красные большие перышки хвоста тоже обводим маленькими точечками, только теперь желтой краской.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641f45a7833dcd9c4208fdcc48d12daa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564904"/>
            <a:ext cx="3780532" cy="2920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427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313432"/>
            <a:ext cx="3384376" cy="3493008"/>
          </a:xfrm>
        </p:spPr>
        <p:txBody>
          <a:bodyPr/>
          <a:lstStyle/>
          <a:p>
            <a:r>
              <a:rPr lang="ru-RU" dirty="0"/>
              <a:t>Этой же кисточкой с желтой краской ставим яркую маленькую точку в центре фиолетового отпечатка «глазка».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8b433e8c2cd10f04cf7b6edcadd6aa5f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3456384" cy="4250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101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11560" y="1052736"/>
            <a:ext cx="7992888" cy="5256584"/>
          </a:xfrm>
        </p:spPr>
        <p:txBody>
          <a:bodyPr>
            <a:normAutofit fontScale="25000" lnSpcReduction="20000"/>
          </a:bodyPr>
          <a:lstStyle/>
          <a:p>
            <a:br>
              <a:rPr lang="ru-RU" dirty="0"/>
            </a:br>
            <a:r>
              <a:rPr lang="ru-RU" sz="8400" u="sng" dirty="0"/>
              <a:t>Назначение работы:</a:t>
            </a:r>
            <a:r>
              <a:rPr lang="ru-RU" sz="8400" dirty="0"/>
              <a:t> мастер-класс по рисованию в нетрадиционной технике рисования предназначен для учащихся начальных классов, учителей изобразительного искусства и педагогов дополнительного образования. Рисунок можно использовать для украшения интерьера или в качестве подарка.</a:t>
            </a:r>
            <a:br>
              <a:rPr lang="ru-RU" sz="8400" dirty="0"/>
            </a:br>
            <a:br>
              <a:rPr lang="ru-RU" sz="8400" dirty="0"/>
            </a:br>
            <a:r>
              <a:rPr lang="ru-RU" sz="8400" u="sng" dirty="0"/>
              <a:t>Цель:</a:t>
            </a:r>
            <a:r>
              <a:rPr lang="ru-RU" sz="8400" dirty="0"/>
              <a:t> познакомить с нетрадиционным способом рисунка при помощи ладони и отпечатков пальца.</a:t>
            </a:r>
            <a:br>
              <a:rPr lang="ru-RU" sz="8400" dirty="0"/>
            </a:br>
            <a:br>
              <a:rPr lang="ru-RU" sz="8400" dirty="0"/>
            </a:br>
            <a:r>
              <a:rPr lang="ru-RU" sz="8400" u="sng" dirty="0"/>
              <a:t>Задачи:</a:t>
            </a:r>
            <a:br>
              <a:rPr lang="ru-RU" sz="8400" dirty="0"/>
            </a:br>
            <a:r>
              <a:rPr lang="ru-RU" sz="8400" dirty="0"/>
              <a:t>1) создать изображение павлина, используя в работе гуашь, ладошку и пальчики, а так же различные кисти для рисования.</a:t>
            </a:r>
            <a:br>
              <a:rPr lang="ru-RU" sz="8400" dirty="0"/>
            </a:br>
            <a:r>
              <a:rPr lang="ru-RU" sz="8400" dirty="0"/>
              <a:t>2) развитие мелкой моторики пальцев, творческого мышления, интереса к самостоятельной деятельности, фантазии и воображения;</a:t>
            </a:r>
            <a:br>
              <a:rPr lang="ru-RU" sz="8400" dirty="0"/>
            </a:br>
            <a:r>
              <a:rPr lang="ru-RU" sz="8400" dirty="0"/>
              <a:t>3) формирование художественно-образного мышления.</a:t>
            </a:r>
            <a:br>
              <a:rPr lang="ru-RU" sz="8400" dirty="0"/>
            </a:br>
            <a:br>
              <a:rPr lang="ru-RU" sz="8400" dirty="0"/>
            </a:br>
            <a:endParaRPr lang="ru-RU" sz="8400" dirty="0"/>
          </a:p>
        </p:txBody>
      </p:sp>
    </p:spTree>
    <p:extLst>
      <p:ext uri="{BB962C8B-B14F-4D97-AF65-F5344CB8AC3E}">
        <p14:creationId xmlns:p14="http://schemas.microsoft.com/office/powerpoint/2010/main" val="3866673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313432"/>
            <a:ext cx="3528392" cy="3493008"/>
          </a:xfrm>
        </p:spPr>
        <p:txBody>
          <a:bodyPr/>
          <a:lstStyle/>
          <a:p>
            <a:r>
              <a:rPr lang="ru-RU" dirty="0"/>
              <a:t>Сменим кисть (пони/белка № 2). Вводим в рисунок черную гуашь. На синих отпечатках пальцев рук оставляем след от всех волокон кисточки.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741663a7e613f86d742e4be7257800b3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20888"/>
            <a:ext cx="4104456" cy="313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31947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564904"/>
            <a:ext cx="3240360" cy="3241536"/>
          </a:xfrm>
        </p:spPr>
        <p:txBody>
          <a:bodyPr/>
          <a:lstStyle/>
          <a:p>
            <a:r>
              <a:rPr lang="ru-RU" dirty="0"/>
              <a:t>Теперь перейдем к крылу павлина и такими же удлиненными мазками черной гуаши обведем весь контур. </a:t>
            </a:r>
          </a:p>
        </p:txBody>
      </p:sp>
      <p:pic>
        <p:nvPicPr>
          <p:cNvPr id="5" name="Объект 4" descr="http://ped-kopilka.ru/upload/blogs/12853_59f9938a72bc68c5a48dbfc4eccc4815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92896"/>
            <a:ext cx="4176463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6266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2708920"/>
            <a:ext cx="3419856" cy="3097520"/>
          </a:xfrm>
        </p:spPr>
        <p:txBody>
          <a:bodyPr/>
          <a:lstStyle/>
          <a:p>
            <a:r>
              <a:rPr lang="ru-RU" dirty="0"/>
              <a:t>Возьмем кисть пони № 1 и черной краской подчеркнем внутренние перышки крыла.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9eadcde139d1805df19f60335b3a70f4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36912"/>
            <a:ext cx="3924548" cy="2994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797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420888"/>
            <a:ext cx="3096344" cy="3385552"/>
          </a:xfrm>
        </p:spPr>
        <p:txBody>
          <a:bodyPr/>
          <a:lstStyle/>
          <a:p>
            <a:r>
              <a:rPr lang="ru-RU" dirty="0"/>
              <a:t>Такие же отпечатки черных перышек поставим по внешнему контуру хвоста.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4b1eb66850dfb25938156b2c38108a30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48880"/>
            <a:ext cx="4356596" cy="3353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650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2636912"/>
            <a:ext cx="3419856" cy="3169528"/>
          </a:xfrm>
        </p:spPr>
        <p:txBody>
          <a:bodyPr/>
          <a:lstStyle/>
          <a:p>
            <a:r>
              <a:rPr lang="ru-RU" dirty="0"/>
              <a:t>Прорисовываем клюв красной краской и украшаем голову «короной» у нашего павлина.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e5967e01f099865aa74a1ce8c0b3e47d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331236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6785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Рисуем глаз в три этапа: желтый отпечаток, черная точка и белый блик.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27ad3afb7ec2e9ff686186280208352f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62" y="1988840"/>
            <a:ext cx="3053130" cy="3818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173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313432"/>
            <a:ext cx="3456384" cy="3493008"/>
          </a:xfrm>
        </p:spPr>
        <p:txBody>
          <a:bodyPr/>
          <a:lstStyle/>
          <a:p>
            <a:r>
              <a:rPr lang="ru-RU" dirty="0"/>
              <a:t>Теперь берем желтую краску и маленькими точками украшаем черные перышки крыла.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a1b4303b3534518177a9f1a332d4da2f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2276872"/>
            <a:ext cx="3924548" cy="3068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77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492896"/>
            <a:ext cx="3384376" cy="3313544"/>
          </a:xfrm>
        </p:spPr>
        <p:txBody>
          <a:bodyPr/>
          <a:lstStyle/>
          <a:p>
            <a:r>
              <a:rPr lang="ru-RU" dirty="0"/>
              <a:t>Такие же желтые точки наносим на нижнюю часть брюшка и шею нашего павлина.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691f3b15173e4eb9f22cb45ef89cc316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04864"/>
            <a:ext cx="4212580" cy="3532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854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060848"/>
            <a:ext cx="3490672" cy="374559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 центру брюшка павлина черной краской рисуем лапки (используем тонкую кисть). Слегка распушив волоски нашей кисточки оставляем мелкие крапинки по всему туловищу и шеи павлина. 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35360cdac43b4dff2924df6ccc19a687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2132856"/>
            <a:ext cx="3924548" cy="3374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7761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88024" y="620688"/>
            <a:ext cx="3419856" cy="3493008"/>
          </a:xfrm>
        </p:spPr>
        <p:txBody>
          <a:bodyPr>
            <a:normAutofit/>
          </a:bodyPr>
          <a:lstStyle/>
          <a:p>
            <a:r>
              <a:rPr lang="ru-RU" sz="1800" dirty="0"/>
              <a:t>Павлин готов. Теперь закончим нашу картину, прорисовав траву и дерево. Используем зеленую краску разных оттенков и палец.</a:t>
            </a:r>
          </a:p>
        </p:txBody>
      </p:sp>
      <p:pic>
        <p:nvPicPr>
          <p:cNvPr id="5" name="Объект 4" descr="http://ped-kopilka.ru/upload/blogs/12853_77811627ef4d690b7682e54d9dd01fe6.jpg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3419475" cy="256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ped-kopilka.ru/upload/blogs/12853_cc06a541c5b13b542f1847ca34d13bf8.jp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20888"/>
            <a:ext cx="5040560" cy="3955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172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Материалы: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11560" y="2313432"/>
            <a:ext cx="3850712" cy="34930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гуашь, кисти для рисования (белка или пони №1, № 2 и №8),</a:t>
            </a:r>
          </a:p>
          <a:p>
            <a:r>
              <a:rPr lang="ru-RU" dirty="0"/>
              <a:t> баночка для воды «непроливайка»,</a:t>
            </a:r>
          </a:p>
          <a:p>
            <a:r>
              <a:rPr lang="ru-RU" dirty="0"/>
              <a:t>лист тонированного картона,</a:t>
            </a:r>
          </a:p>
          <a:p>
            <a:r>
              <a:rPr lang="ru-RU" dirty="0"/>
              <a:t> тряпочка или салфетки для вытирания рук. </a:t>
            </a:r>
          </a:p>
          <a:p>
            <a:endParaRPr lang="ru-RU" dirty="0"/>
          </a:p>
        </p:txBody>
      </p:sp>
      <p:pic>
        <p:nvPicPr>
          <p:cNvPr id="7" name="Объект 6" descr="http://ped-kopilka.ru/upload/blogs/12853_f53d278e3d9e669a1b8f5369e704a806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20888"/>
            <a:ext cx="4104456" cy="3123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9931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313432"/>
            <a:ext cx="3384376" cy="3493008"/>
          </a:xfrm>
        </p:spPr>
        <p:txBody>
          <a:bodyPr/>
          <a:lstStyle/>
          <a:p>
            <a:r>
              <a:rPr lang="ru-RU" dirty="0"/>
              <a:t>Зеленые отпечатки накладываем по нижнему краю и по вертикали с правой стороны рисунка.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0df04fdc5548b5dff8ff46f280f9377c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2276873"/>
            <a:ext cx="3996556" cy="30415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2487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Теперь используя коричневую, черную гуашь и тонкую кисть прорисовываем ствол и ветки дерева.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f5a5f1e1947f525c64bcf71546480876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3600399" cy="4466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1326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79712" y="5445224"/>
            <a:ext cx="5400600" cy="648072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/>
              <a:t>Наш рисунок готов.</a:t>
            </a:r>
          </a:p>
          <a:p>
            <a:r>
              <a:rPr lang="ru-RU" sz="3200" dirty="0"/>
              <a:t> Можно вставлять его в рамку.</a:t>
            </a:r>
          </a:p>
          <a:p>
            <a:endParaRPr lang="ru-RU" dirty="0"/>
          </a:p>
        </p:txBody>
      </p:sp>
      <p:pic>
        <p:nvPicPr>
          <p:cNvPr id="5" name="Объект 4" descr="http://ped-kopilka.ru/upload/blogs/12853_4d55ef1264c19ee1df23202a4c522790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96752"/>
            <a:ext cx="5256584" cy="3888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37591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313432"/>
            <a:ext cx="3744416" cy="3493008"/>
          </a:xfrm>
        </p:spPr>
        <p:txBody>
          <a:bodyPr>
            <a:normAutofit/>
          </a:bodyPr>
          <a:lstStyle/>
          <a:p>
            <a:r>
              <a:rPr lang="ru-RU" sz="2000" dirty="0"/>
              <a:t>По парку гуляет красавец павлин,</a:t>
            </a:r>
            <a:br>
              <a:rPr lang="ru-RU" sz="2000" dirty="0"/>
            </a:br>
            <a:r>
              <a:rPr lang="ru-RU" sz="2000" dirty="0"/>
              <a:t>А хвост у него удивительно длин.</a:t>
            </a:r>
            <a:br>
              <a:rPr lang="ru-RU" sz="2000" dirty="0"/>
            </a:br>
            <a:r>
              <a:rPr lang="ru-RU" sz="2000" dirty="0"/>
              <a:t>Лишь паву увидит и хвост распушится.</a:t>
            </a:r>
            <a:br>
              <a:rPr lang="ru-RU" sz="2000" dirty="0"/>
            </a:br>
            <a:r>
              <a:rPr lang="ru-RU" sz="2000" dirty="0"/>
              <a:t>Тут станет павлин настоящей жар-птицей! </a:t>
            </a:r>
          </a:p>
          <a:p>
            <a:r>
              <a:rPr lang="ru-RU" sz="2000" i="1" dirty="0"/>
              <a:t>(В. Ворона</a:t>
            </a:r>
            <a:endParaRPr lang="ru-RU" sz="2000" dirty="0"/>
          </a:p>
        </p:txBody>
      </p:sp>
      <p:pic>
        <p:nvPicPr>
          <p:cNvPr id="5" name="Объект 4" descr="http://ped-kopilka.ru/upload/blogs/12853_256c93a36dfabf3c03891e25d35081ec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76872"/>
            <a:ext cx="4104455" cy="2964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501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Многие считают, что рисование пальцами годится только в качестве развлечения для малышей, и напрасно – это один из способ арт-терапии. Процесс создания картин в такой технике настолько увлекательный, что заставляет художника любого возраста сосредоточиться и с головой окунуться в то, что он делает.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4246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rodonews.com/i/full1307696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04866"/>
            <a:ext cx="3944888" cy="296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mamini-sokrovisha.ru/wp-content/uploads/2014/05/mashiny_lebedi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3944888" cy="295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cs617618.vk.me/v617618764/c121/BldN-9a6WO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608" y="1484784"/>
            <a:ext cx="5571122" cy="440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55571" y="1484784"/>
            <a:ext cx="1469159" cy="440893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974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Картинки по запросу птица красивая из руки для детей рисунок">
            <a:hlinkClick r:id="rId2"/>
          </p:cNvPr>
          <p:cNvPicPr>
            <a:picLocks noGrp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3456384" cy="439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ртинки по запросу птица красивая из руки для детей рисунок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3816424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051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Похожее изображение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416824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372200" y="5229200"/>
            <a:ext cx="2232248" cy="1130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654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Картинки по запросу птица красивая из руки для детей рисунок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4392488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охожее изображение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115961" cy="2992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0358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Похожее изображение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5"/>
            <a:ext cx="4896544" cy="302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артинки по запросу птица красивая из руки для детей рисунок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89040"/>
            <a:ext cx="4788297" cy="2596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070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755576" y="2313432"/>
            <a:ext cx="3706696" cy="349300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Это что за чудо-птица?!</a:t>
            </a:r>
            <a:br>
              <a:rPr lang="ru-RU" dirty="0"/>
            </a:br>
            <a:r>
              <a:rPr lang="ru-RU" dirty="0"/>
              <a:t>Не сова и не синица,</a:t>
            </a:r>
            <a:br>
              <a:rPr lang="ru-RU" dirty="0"/>
            </a:br>
            <a:r>
              <a:rPr lang="ru-RU" dirty="0"/>
              <a:t>Не журавль и не дрозд...</a:t>
            </a:r>
            <a:br>
              <a:rPr lang="ru-RU" dirty="0"/>
            </a:br>
            <a:r>
              <a:rPr lang="ru-RU" dirty="0"/>
              <a:t>Как раскрытый веер хвост...</a:t>
            </a:r>
            <a:br>
              <a:rPr lang="ru-RU" dirty="0"/>
            </a:br>
            <a:r>
              <a:rPr lang="ru-RU" dirty="0"/>
              <a:t>Голубой, зеленый, красный -</a:t>
            </a:r>
            <a:br>
              <a:rPr lang="ru-RU" dirty="0"/>
            </a:br>
            <a:r>
              <a:rPr lang="ru-RU" dirty="0"/>
              <a:t>Сколько же на перьях красок?</a:t>
            </a:r>
            <a:br>
              <a:rPr lang="ru-RU" dirty="0"/>
            </a:br>
            <a:r>
              <a:rPr lang="ru-RU" dirty="0"/>
              <a:t>Точно важный господин,</a:t>
            </a:r>
            <a:br>
              <a:rPr lang="ru-RU" dirty="0"/>
            </a:br>
            <a:r>
              <a:rPr lang="ru-RU" dirty="0"/>
              <a:t>Ходит по двору... (Павлин). </a:t>
            </a:r>
            <a:r>
              <a:rPr lang="ru-RU" i="1" dirty="0"/>
              <a:t>Е. Карпенко</a:t>
            </a:r>
            <a:endParaRPr lang="ru-RU" dirty="0"/>
          </a:p>
          <a:p>
            <a:endParaRPr lang="ru-RU" dirty="0"/>
          </a:p>
        </p:txBody>
      </p:sp>
      <p:pic>
        <p:nvPicPr>
          <p:cNvPr id="7" name="Объект 6" descr="http://ped-kopilka.ru/upload/blogs/12853_459f1a5a59779cbac71cf92563344ce8.jpg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3672408" cy="2565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929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Картинки по запросу птица красивая из руки для детей рисунок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290" y="1392872"/>
            <a:ext cx="5773420" cy="4072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604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fb.ru/media/i/1/6/4/9/0/i/164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2" y="908720"/>
            <a:ext cx="7913412" cy="527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32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crosti.ru/patterns/00/04/eb/427572bed0/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4680520" cy="311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2fons.ru/download.php?file=201411/1920x1080/2fons.ru-676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10" y="3717032"/>
            <a:ext cx="4718493" cy="265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icview.info/download/20150212/blue-peafowl-peacock-phasianidae-birds-animal-gorgeous-feathers-green-2560x1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207" y="1052736"/>
            <a:ext cx="3330241" cy="20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gndecor.ru/_cache/images/8d948f1981829d395c45e5f4ec576ac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90" y="4149080"/>
            <a:ext cx="2911974" cy="193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846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3196652"/>
            <a:ext cx="2737496" cy="260978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http://g02.a.alicdn.com/kf/HTB18qgVKVXXXXXLXXXXq6xXFXXX4/Beautiful-scenery-an-font-b-awesome-b-font-blue-peacock-font-b-artistic-b-font-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342" y="872278"/>
            <a:ext cx="3889376" cy="243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www.newgame.ru/upload/iblock/a56/a56ff3268b8a13576517e3c38e664ef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991085" cy="293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thegraphicsfairy.com/wp-content/uploads/2013/08/Vintage-Peacock-Image-GraphicsFairy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11" y="3554728"/>
            <a:ext cx="2313366" cy="292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crosti.ru/patterns/00/0e/a6/72c38051c1/previ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1149"/>
            <a:ext cx="3456384" cy="290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141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shop.enjoy.ru/upload/309d5bbfde3b1eea99c77d1b965fab8d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620000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596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266</TotalTime>
  <Words>862</Words>
  <Application>Microsoft Office PowerPoint</Application>
  <PresentationFormat>Экран (4:3)</PresentationFormat>
  <Paragraphs>41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3" baseType="lpstr">
      <vt:lpstr>Century Gothic</vt:lpstr>
      <vt:lpstr>Wingdings 2</vt:lpstr>
      <vt:lpstr>Остин</vt:lpstr>
      <vt:lpstr>Нетрадиционное рисование в начальной школе </vt:lpstr>
      <vt:lpstr>Презентация PowerPoint</vt:lpstr>
      <vt:lpstr>Презентация PowerPoint</vt:lpstr>
      <vt:lpstr>Материалы: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выполнения работы.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Нетрадиционное рисование в начальной школе</dc:title>
  <dc:creator>Виктория</dc:creator>
  <cp:lastModifiedBy>dns dns</cp:lastModifiedBy>
  <cp:revision>13</cp:revision>
  <dcterms:created xsi:type="dcterms:W3CDTF">2016-12-04T19:55:57Z</dcterms:created>
  <dcterms:modified xsi:type="dcterms:W3CDTF">2021-02-15T01:18:22Z</dcterms:modified>
</cp:coreProperties>
</file>