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8" r:id="rId2"/>
    <p:sldId id="256" r:id="rId3"/>
    <p:sldId id="271" r:id="rId4"/>
    <p:sldId id="274" r:id="rId5"/>
    <p:sldId id="259" r:id="rId6"/>
    <p:sldId id="272" r:id="rId7"/>
    <p:sldId id="260" r:id="rId8"/>
    <p:sldId id="264" r:id="rId9"/>
    <p:sldId id="261" r:id="rId10"/>
    <p:sldId id="262" r:id="rId11"/>
    <p:sldId id="263" r:id="rId12"/>
    <p:sldId id="268" r:id="rId13"/>
    <p:sldId id="273" r:id="rId14"/>
    <p:sldId id="265" r:id="rId15"/>
    <p:sldId id="266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434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7B161-FE39-47B3-BCE9-2C6757EF7ECD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5CA78-1B39-432D-BF33-5D4FBD9D64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3134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5CA78-1B39-432D-BF33-5D4FBD9D64D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593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6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2"/>
            <a:ext cx="5970495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3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7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419872" y="5445224"/>
            <a:ext cx="5344683" cy="864096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259632" y="404664"/>
            <a:ext cx="6999315" cy="4194466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собенности развития 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 старшего дошкольного возраста»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142876"/>
            <a:ext cx="3384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1627" y="674694"/>
            <a:ext cx="7104789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           Логическое мышление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-Развитие Мышления, Памяти, Внимания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Ребенок в возрасте от 5 до 6 лет может уметь: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1.Ребенок может отвечать на такие вопросы «как…».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Ребенок может находить лишний предмет из 4-5 предложенных предметов.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Ребенок может уметь составлять рассказ по предложенным картинкам, уметь заканчивать рассказ (придумать конец).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Ребенок может разделять предложенные предметы на две группы и находить для каждой группы общий признак.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49694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              Развитие Речи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Различать гласные и согласные буквы и звуки.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Определять количество букв и звуков в слове.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Делить слово на слоги и определять их количество (по числу гласных звуков, с помощью хлопков, шагов).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Называть количество и последовательность звуков в словах типа «рак», «сон», «зуб», «руки», «часы», «лисы», «уши» (из одного - двух слогов).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Ребенок может отличать побудительное предложение от повествовательного, восклицательное от вопросительного, может уметь их использовать.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Ребенок может формулировать и задавать вопросы, строить рассуждения, спорить.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 Ребенок может знать много наизусть выученных стихотворений, сложных и больших по объему произведений. Рассказывать он может с выражением.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566682"/>
            <a:ext cx="710478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ВНИМАНИЕ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ребёнок выполняет задание, не отвлекаясь в течение 10 – 12 минут, удерживает в поле зрения 6 -7 предметов, находит 7 - 8 отличий между предметами, самостоятельно выполняет задание по предложенному примеру, Находит 4 - 5 пар одинаковых предметов.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ребёнок запоминает 6 - 8 рисунков в течение 1 – 2 минут, знает наизусть несколько стихов, может пересказать близко к тексту небольшой рассказ, сравнивает два изображения по памяти.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13690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МЫШЛЕНИЕ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ребёнок может определить последовательность событий, складывает разрезанную картинку из 9 частей, находит и поясняет несоответствие на рисунках, находит и поясняет отличия между предметами и явлениями, находит среди предложенных 4 предметов лишний, поясняет свой выбор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МЕЛКАЯ МОТОРИКА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ребёнок может регулировать силу нажима на карандаш и кисточку и изменять направление движения в зависимости от формы предмета, рисовать с натуры простые предметы и фигуры, располагать изображение на всём листе, на одной линии или на широкой полосе, штриховать или закрашивать рисунки, не выходя за контуры, ориентироваться в тетради в клетку или в линейку.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8298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280919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           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 Рекомендации для родителей и педагогов:</a:t>
            </a:r>
          </a:p>
          <a:p>
            <a:pPr algn="ctr"/>
            <a:endParaRPr lang="ru-RU" sz="2400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  С уважением относиться к ребенку.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  Поддерживать в ребенке стремление к позитивному самовыражению, позволяя развиваться его талантам и способностям, но не акцентируя и не эксплуатируя их.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Постараться обеспечить ребенку возможности для самого разнообразного творчества.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  Быть внимательными к желаниям ребенка, но и уметь ставить границу там, где его желания вредны для него самого или нарушают границы окружающих его людей. Важно помнить, что не стоит ставить ту границу, которую вы не в состоянии отстоять и выдержать.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•    Обеспечивать ребенку возможность общения со сверстниками, помогая ему только в случае его эмоциональных затруднений, обсуждая сложившуюся трудную ситуацию и вместе рассматривая варианты выхода из нее.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Постепенно снижать контроль и опеку, позволяя ребенку ставить перед собой самые разнообразные задачи и решать их.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Важно радоваться самостоятельным успехам ребенка, и поддерживать его в случае проблем, совместно разбирая причины неудачи.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 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512676"/>
            <a:ext cx="8352927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 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    Помнить, что в этом возрасте (да и всегда)  ребенок охотнее будет откликаться на просьбу о помощи, чем  обязанность. Осознавать, что, обращаясь к нему как к помощнику, вы больше развиваете в нем «взрослую» позицию.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•    По возможности не пугаться и не увиливать от «неудобных», но очень важных для ребенка вопросов. Отвечать ясно и максимально просто только на те вопросы, которые он задает, не распространяясь и не усложняя.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    Помогать ребенку (вне зависимости от пола) справляться со страхами, не осуждая его и не призывая «не бояться». Внимательно выслушивать ребенка и сочувствовать ему, разделяя его беспокойства и тревоги. Поддерживать его в процессе проживания страха, быть по возможности рядом, когда это нужно пугливому ребенку, но и постепенно предоставлять ему возможность справляться самому с чем-то менее страшным. В случае навязчивых страхов обращаться за помощью к психологам.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225689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Возраст 5-6 лет это старший дошкольный возраст. Он является очень важным возрастом в развитии познавательной сферы ребенка, интеллектуальной и личностной. Его можно назвать базовым возрастом, когда в ребенке закладываются многие личностные аспекты, прорабатываются все моменты становления «Я» позиции.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Именно 90% закладки всех черт личности ребенка закладывается в возрасте 5-6 лет. Очень важный возраст, когда мы можем понять, каким будет человек в будущем.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5-6 лет ребенок как губка впитывает всю познавательную информацию. Научно доказано, что ребенок в этом возрасте запоминает столько материала, сколько он не запомнит потом никогда в жизни. В этом возрасте ребенку интересно все, что связано с окружающим миром, расширением его кругозора.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88640"/>
            <a:ext cx="7128792" cy="864096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особенности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детей 5-6 лет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96944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u="sng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Происходят большие изменения высшей нервной деятельности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течение шестого года жизни совершенствуются основные нервные процессы – возбуждение и особенно торможение. Это благотворно сказывается на возможностях </a:t>
            </a:r>
            <a:r>
              <a:rPr lang="ru-RU" sz="24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Эмоциональные реакции в этом возрасте становятся более стабильными, уравновешенными. Ребенок не так быстро утомляется, становится более вынослив психически, что связано с возрастающей физической выносливостью. Дети начинают чаще по собственной инициативе воздерживаться от нежелательных действий. Но в целом способность к произвольной регуляции своей активности все ещё 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выражена недостаточно </a:t>
            </a: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 требует внимания взрослых</a:t>
            </a:r>
            <a:r>
              <a:rPr lang="ru-RU" sz="2400" dirty="0">
                <a:solidFill>
                  <a:schemeClr val="tx1"/>
                </a:solidFill>
                <a:effectLst/>
              </a:rPr>
              <a:t>.  </a:t>
            </a:r>
            <a:br>
              <a:rPr lang="ru-RU" sz="2400" dirty="0">
                <a:solidFill>
                  <a:schemeClr val="tx1"/>
                </a:solidFill>
                <a:effectLst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88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64896" cy="525452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Более активно проявляется интерес к сотрудничеству, к совместному решению общей задачи. Дети стремятся договариваться между собой для достижения конечной цели. Взрослый помогает детям в освоении конкретных способов достижения взаимопонимания на основе учета интересов партнеров.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Увеличивается интерес старших дошкольников к общению со взрослыми. Дети активно стремятся привлечь к себе внимание взрослых, вовлечь в разговор. Детям хочется поделиться своими знаниями, впечатлениями, суждениями. Равноправное общение со взрослым поднимает самооценку ребенка, помогает почувствовать свое взросление и компетентность. Содержательное, разнообразное общение взрослых с детьми (познавательное, деловое, личностное) является важнейшим условием их полноценного развития.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90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728700"/>
            <a:ext cx="914501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                  В этом возрасте ребенок:</a:t>
            </a:r>
          </a:p>
          <a:p>
            <a:endParaRPr lang="ru-RU" sz="2400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  Продолжает активно познавать окружающий мир. Он не только задает много вопросов, но и сам формулирует ответы или создает версии. Его воображение задействовано почти 24 часа в сутки и помогает ему не только развиваться, но и адаптироваться к миру, который для него пока сложен и малообъясним.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  Желает показать себя миру. Он часто привлекает к себе внимание, поскольку ему нужен свидетель его самовыражения. Иногда для него негативное внимание важнее никакого, поэтому ребенок может провоцировать взрослого на привлечение внимания «плохими» поступками.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20688"/>
            <a:ext cx="7200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трудом может соизмерять собственные «хочу» с чужими потребностями и возможностями и поэтому все время проверяет прочность выставленных другими взрослыми границ, желая заполучить то, что хочет.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 Готов общаться со сверстниками, познавая через это общение правила взаимодействия с равными себе. Постепенно переходит от сюжетно-ролевых игр к играм по правилам, в которых складывается механизм управления своим поведением, проявляющийся затем и в других видах деятельности. В этом возрасте ребенку еще нужен внешний контроль — со стороны его товарищей по игре. Дети контролируют сначала друг друга, а потом — каждый самого себя.</a:t>
            </a:r>
          </a:p>
        </p:txBody>
      </p:sp>
    </p:spTree>
    <p:extLst>
      <p:ext uri="{BB962C8B-B14F-4D97-AF65-F5344CB8AC3E}">
        <p14:creationId xmlns="" xmlns:p14="http://schemas.microsoft.com/office/powerpoint/2010/main" val="394508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620689"/>
            <a:ext cx="7200800" cy="5332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-</a:t>
            </a:r>
            <a:r>
              <a:rPr lang="ru-RU" sz="2400" dirty="0" smtClean="0"/>
              <a:t>  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Стремится к большей самостоятельности. Он хочет и может многое делать сам, но ему еще трудно долго сосредоточиваться на том, что ему неинтересно.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    Очень хочет походить на значимых для него взрослых, поэтому любит играть во «взрослые дела» и другие социальные игры. Продолжительность игр может быть уже достаточно существенной.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  Может начать осознавать половые различия. По этому поводу может задавать много «неудобных» для родителей вопросов.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    Начинает задавать вопросы, связанные со смертью. Могут усиливаться страхи, особенно ночные и проявляющиеся в период засыпания.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1" y="188640"/>
            <a:ext cx="8280919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              Навыки обихода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Ребенок в возрасте от 5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6 лет может уметь: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1.Ребенок может звонить по телефону.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2.Ребенок может знать как вдеть нитку в иголку, как пришить пуговицу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Ребенок может уметь вести себя за столом.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Ребенок может самостоятельно чистить зубы, полоскать рот после приема пищи.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Ребенок может застегивать пуговицы, завязывать шнурки.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Ребенок может знать, что значит быть опрятным, может уметь следить за прической, за ногтями и состоянием одежды.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Ребенок может знать для чего нужен светофор, для чего нужен каждый цвет светофора, как и где можно переходить дорогу.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 Ребенок может знать название текущего месяца, последовательность дней недели.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332656"/>
            <a:ext cx="8496944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                    </a:t>
            </a:r>
            <a:r>
              <a:rPr lang="ru-RU" sz="2400" b="1" dirty="0" smtClean="0">
                <a:solidFill>
                  <a:srgbClr val="00B050"/>
                </a:solidFill>
              </a:rPr>
              <a:t>Математика</a:t>
            </a:r>
          </a:p>
          <a:p>
            <a:endParaRPr lang="ru-RU" sz="2400" b="1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Ребенок в возрасте от 5 до 6 лет может уметь: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Ребенок может определять направление: вперед, назад, направо, налево, вверх, вниз.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Ребенок может считать предметы в пределах 10 на основе действий со множествами.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Ребенок может понимать и правильно отвечать на вопросы: Сколько? Который? Какой по счету?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Ребенок может различать и называть предметы круглой, квадратной, треугольной и прямоугольной формы.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Ребенок может знать такие геометрические фигуры как: квадрат, прямоугольник, круг, треугольник, трапеция, ромб.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Ребенок может уметь разделить круг, квадрат на две и четыре равные части.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Ребенок может знать прямой и обратный порядок числового ряда.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226</TotalTime>
  <Words>451</Words>
  <Application>Microsoft Office PowerPoint</Application>
  <PresentationFormat>Экран (4:3)</PresentationFormat>
  <Paragraphs>40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«Особенности развития  детей  старшего дошкольного возраста»</vt:lpstr>
      <vt:lpstr>Возрастные особенности  детей 5-6 лет</vt:lpstr>
      <vt:lpstr>Происходят большие изменения высшей нервной деятельности.   В течение шестого года жизни совершенствуются основные нервные процессы – возбуждение и особенно торможение. Это благотворно сказывается на возможностях саморегуляции. Эмоциональные реакции в этом возрасте становятся более стабильными, уравновешенными. Ребенок не так быстро утомляется, становится более вынослив психически, что связано с возрастающей физической выносливостью. Дети начинают чаще по собственной инициативе воздерживаться от нежелательных действий. Но в целом способность к произвольной регуляции своей активности все ещё выражена недостаточно и требует внимания взрослых.   </vt:lpstr>
      <vt:lpstr>Более активно проявляется интерес к сотрудничеству, к совместному решению общей задачи. Дети стремятся договариваться между собой для достижения конечной цели. Взрослый помогает детям в освоении конкретных способов достижения взаимопонимания на основе учета интересов партнеров. Увеличивается интерес старших дошкольников к общению со взрослыми. Дети активно стремятся привлечь к себе внимание взрослых, вовлечь в разговор. Детям хочется поделиться своими знаниями, впечатлениями, суждениями. Равноправное общение со взрослым поднимает самооценку ребенка, помогает почувствовать свое взросление и компетентность. Содержательное, разнообразное общение взрослых с детьми (познавательное, деловое, личностное) является важнейшим условием их полноценного развития.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GarmaevaIS</cp:lastModifiedBy>
  <cp:revision>30</cp:revision>
  <dcterms:created xsi:type="dcterms:W3CDTF">2014-08-09T15:21:01Z</dcterms:created>
  <dcterms:modified xsi:type="dcterms:W3CDTF">2021-02-02T02:15:59Z</dcterms:modified>
</cp:coreProperties>
</file>