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247289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Компоненты готовности ребенка к школьному </a:t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обучению, их характеристика.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373216"/>
            <a:ext cx="7772400" cy="914400"/>
          </a:xfrm>
        </p:spPr>
        <p:txBody>
          <a:bodyPr/>
          <a:lstStyle/>
          <a:p>
            <a:r>
              <a:rPr lang="ru-RU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Психологическая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132856"/>
            <a:ext cx="8183880" cy="3672408"/>
          </a:xfrm>
        </p:spPr>
        <p:txBody>
          <a:bodyPr/>
          <a:lstStyle/>
          <a:p>
            <a:r>
              <a:rPr lang="ru-RU" dirty="0" smtClean="0"/>
              <a:t>Под психологической готовностью к школьному обучению понимается необходимый и достаточный уровень психического развития ребенка для освоения школьной учебной программы в условиях обучения в коллективе сверстников.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Личностная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72816"/>
            <a:ext cx="8183880" cy="294548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Личностная готовность ребенка к школе - это осознание ребёнком своих прав и обязанностей, взаимодействия с окружающим миром; готовность ребенка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«стать взрослым»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принять статус ученика. Новую социальную роль, которая несет в себе определенные обязанности, и требует смены привычной, ни к чему не обязывающей игровой деятельности, на обязательную и оцениваемую учебную).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83880" cy="1021864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 определения </a:t>
            </a:r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личностной готовности ребенка к школе</a:t>
            </a:r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340768"/>
            <a:ext cx="8183880" cy="496855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-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отношение к школе (выполнять правила школьного режима, своевременно приходить на занятия, выполнять учебные задания в школе и дома,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отношение к учебной деятельности и к учителям (способность не отвлекаться на посторонние темы, задавать вопросы по делу, предварительно подняв руку; правильно воспринимать ситуации урока, истинный смысл действий учителя, его профессиональную роль,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отношение к себе и к окружающим (самооценка достаточно правильная и устойчивая, проявление сочувствия, заботы, активное отношение к событиям жизни);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положительное отношение к другим, умение ориентироваться в эмоциональных переживаниях окружающих и своих собственных, согласовывать свои действия с действиями своих сверстников, договариваться в конфликтных ситуациях;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умение организовать себя в учебной деятельности, общаться с другими, придерживаясь при этом необходимых правил поведения;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формирование самостоятельности (стремление и умение ребенка решать задачи деятельности независимо от взрослого, мобилизуя имеющийся опыт, знания, используя поисковые действия; инициатива, творчество – высшая форма проявления самостоятельности).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Интеллектуальная готовность</a:t>
            </a:r>
            <a:endParaRPr lang="ru-RU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72816"/>
            <a:ext cx="8183880" cy="410445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Интеллектуальная готовность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ребёнка к школе - это способность будущего школьника к овладению такими мыслительными операциями, как анализ и синтез, сравнение и обобщение,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сериация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классификация; в процессе учебной деятельности ребенок должен научиться устанавливать причинно-следственные связи между предметами и явлениями, разрешать противоречия.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важными показателями интеллектуальной готовности ребенка к обучению в школе являются характеристики развития его мышления и речи.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72816"/>
            <a:ext cx="8183880" cy="396044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компонент готовности включает в себя формирование у детей качеств, благодаря которым они могли бы общаться с другими детьми, учителями. Ребенок приходит в школу, класс, где дети заняты общим делом, и ему необходимо обладать достаточно гибкими способами установления взаимоотношений с другими людьми, необходимы умения войти в детское общество, действовать совместно с другими, умение уступать и защищаться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Таким образом, данный компонент предполагает развитие у детей потребности в общении с другими, умение подчиняться интересам и обычаям детской группы, развивающиеся способности справляться с ролью школьника в ситуации школьного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Эмоционально-волевая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88840"/>
            <a:ext cx="8183880" cy="38164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Эмоционально-волевая готовность ребёнка к обучению в школе заключается в том, что ребёнок в состоянии управлять своим поведением и эмоциями, своей памятью, вниманием, мышлением, следить за своей речью, вовремя подключать воображение, действовать по инструкции взрослого, умеет сосредотачиваться, и т.д.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психологии это называется «произвольным поведением». Будущий школьник должен уметь преодолевать трудности и стремиться к достижению намеченной цели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Мотивационная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00808"/>
            <a:ext cx="8183880" cy="301749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Мотивационная готовность к школе – это желание ходить в школу, приобретать новые знания, желание занять позицию школьника. Интерес детей к миру взрослых, стремление быть похожим на них, интерес к новым видам деятельности, установление и сохранение положительных взаимоотношений со взрослыми в семье и школе, самолюбие, самоутверждение – все это возможные варианты мотивации учения, порождающие в детях стремление заниматься учебным трудом.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Спасибо за внимание!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502920" y="332656"/>
            <a:ext cx="8183880" cy="19769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858000"/>
            <a:ext cx="8183880" cy="2434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404664"/>
            <a:ext cx="8183880" cy="5904656"/>
          </a:xfrm>
        </p:spPr>
        <p:txBody>
          <a:bodyPr>
            <a:normAutofit fontScale="85000" lnSpcReduction="20000"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Анастази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трактует понятие школьной зрелости как «овладение умениями, знаниями, способностями, мотивацией и другими необходимыми для оптимального уровня усвоения школьной программы поведенческими характеристиками».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 мнению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Л.С.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Выготского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быть готовым к школьному обучению значит, прежде всего, обобщать и дифференцировать в соответствующих категориях предметы и явления окружающего мира. 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А.В. Запорожец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отмечал, что готовность к обучению в школе представляет собой целостную систему взаимосвязанных качеств детской личности, включая особенности ее мотивации, уровня развития познавательной, аналитико-синтетической деятельности, степень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механизмов волевой регуляции действий и т.д. </a:t>
            </a:r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Л.И.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Божович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еще в 60-е годы указывала, что готовность к обучению в школе складывается из определенного уровня развития мыслительной деятельности, познавательных интересов, готовности к произвольной регуляции своей познавательной деятельности и к социальной позиции школьника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381328"/>
            <a:ext cx="8183880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Готовность детей к школе – результат длительной и системной подготовки ребенка к школьному обучению.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детей к школе – задача многогранная, охватывающая все сферы жизни ребенка. От ее решения зависит успешность последующего обучения детей в школе, адаптации к новым социальным ситуациям развития на протяжении всего жизненного пути, личностного развития человека.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284984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Компоненты готовности к школьному обучению</a:t>
            </a:r>
            <a:endParaRPr lang="ru-RU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502920" y="6812280"/>
            <a:ext cx="818388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Физическая готовность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628800"/>
            <a:ext cx="8183880" cy="439248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Физическая готовность ребенка к обучению — это состояние здоровья, определенный уровень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морфо-функциональной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зрелости его организма, необходимая степень развития двигательных навыков и качеств, физическая и умственная работоспособность.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525344"/>
            <a:ext cx="8183880" cy="3326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Физическая готовность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является одним из важных компонентов общей готовности ребенка к обучению в школе.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физической подготовки ребенка к школе имеет большое значение: хорошее состояние здоровья ребенка, нормальное физическое и нервно-психическое развитие; закаленность, определенная выносливость и работоспособность организма; правильное функционирование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сердечно-сосудистой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пищеварительной и дыхательной систем; успешное овладение всеми видами основных движений; развитая мелкая моторика руки; овладение ребенком культурно-гигиеническими навыками, воспитание привычек к соблюдению правил личной гигиены.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83880" cy="10515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Специальная готовность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72816"/>
            <a:ext cx="8183880" cy="45365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 специальной подготовкой понимается приобретение ребенком знаний и умений, которые обеспечат ему успешность овладения содержанием обучения в первом классе школы по основным предметам (математика, чтение, письмо, окружающий мир).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309320"/>
            <a:ext cx="8183880" cy="5486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183880" cy="518457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Специальная готовность к школе является дополнением общей, психологической готовности ребенка к школьному обучению.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Интенсивная работа проводимая в детском саду по формированию у детей элементарных математических представлений, по развитию речи и подготовке к освоению грамоты, обеспечивает необходимый уровень специальной готовности детей к обучению в школе.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2920" y="6525344"/>
            <a:ext cx="818388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183880" cy="418795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Специальная подготовка к школе является кропотливым занятием, и отличные результаты возможны лишь при планомерных и систематических занятиях. Только постоянная и систематическая деятельность способна обеспечить необходимые результаты. Основой любых знаний являются те знания, умения и навыки, которыми овладевает дошкольник с тем, чтобы, поступив в школу, успешно в ней учиться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69</TotalTime>
  <Words>607</Words>
  <Application>Microsoft Office PowerPoint</Application>
  <PresentationFormat>Экран (4:3)</PresentationFormat>
  <Paragraphs>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Компоненты готовности ребенка к школьному  обучению, их характеристика.</vt:lpstr>
      <vt:lpstr>Слайд 2</vt:lpstr>
      <vt:lpstr>Слайд 3</vt:lpstr>
      <vt:lpstr>Компоненты готовности к школьному обучению</vt:lpstr>
      <vt:lpstr>Физическая готовность</vt:lpstr>
      <vt:lpstr>Слайд 6</vt:lpstr>
      <vt:lpstr>Специальная готовность</vt:lpstr>
      <vt:lpstr>Слайд 8</vt:lpstr>
      <vt:lpstr>Слайд 9</vt:lpstr>
      <vt:lpstr>Психологическая готовность</vt:lpstr>
      <vt:lpstr>Личностная готовность</vt:lpstr>
      <vt:lpstr>Критерии  определения  личностной готовности ребенка к школе:</vt:lpstr>
      <vt:lpstr>Интеллектуальная готовность</vt:lpstr>
      <vt:lpstr>Социально-психологическая готовность</vt:lpstr>
      <vt:lpstr>Эмоционально-волевая готовность</vt:lpstr>
      <vt:lpstr>Мотивационная готовность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Компоненты готовности ребенка к школьному обучению, их характеристика.</dc:title>
  <dc:creator>user</dc:creator>
  <cp:lastModifiedBy>GarmaevaIS</cp:lastModifiedBy>
  <cp:revision>10</cp:revision>
  <dcterms:created xsi:type="dcterms:W3CDTF">2020-12-09T03:34:56Z</dcterms:created>
  <dcterms:modified xsi:type="dcterms:W3CDTF">2021-02-16T02:14:38Z</dcterms:modified>
</cp:coreProperties>
</file>