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5" r:id="rId3"/>
    <p:sldId id="274" r:id="rId4"/>
    <p:sldId id="273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6" autoAdjust="0"/>
    <p:restoredTop sz="94660"/>
  </p:normalViewPr>
  <p:slideViewPr>
    <p:cSldViewPr>
      <p:cViewPr>
        <p:scale>
          <a:sx n="90" d="100"/>
          <a:sy n="90" d="100"/>
        </p:scale>
        <p:origin x="-3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01B88-DD54-4115-BBE3-BA7A84C9E53B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A5E5A2-2CAD-4E73-A7D0-EEE113600C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01B88-DD54-4115-BBE3-BA7A84C9E53B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A5E5A2-2CAD-4E73-A7D0-EEE113600C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01B88-DD54-4115-BBE3-BA7A84C9E53B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A5E5A2-2CAD-4E73-A7D0-EEE113600C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01B88-DD54-4115-BBE3-BA7A84C9E53B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A5E5A2-2CAD-4E73-A7D0-EEE113600C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01B88-DD54-4115-BBE3-BA7A84C9E53B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A5E5A2-2CAD-4E73-A7D0-EEE113600C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01B88-DD54-4115-BBE3-BA7A84C9E53B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A5E5A2-2CAD-4E73-A7D0-EEE113600C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01B88-DD54-4115-BBE3-BA7A84C9E53B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A5E5A2-2CAD-4E73-A7D0-EEE113600C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01B88-DD54-4115-BBE3-BA7A84C9E53B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A5E5A2-2CAD-4E73-A7D0-EEE113600C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01B88-DD54-4115-BBE3-BA7A84C9E53B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A5E5A2-2CAD-4E73-A7D0-EEE113600C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01B88-DD54-4115-BBE3-BA7A84C9E53B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A5E5A2-2CAD-4E73-A7D0-EEE113600C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01B88-DD54-4115-BBE3-BA7A84C9E53B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A5E5A2-2CAD-4E73-A7D0-EEE113600C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8F01B88-DD54-4115-BBE3-BA7A84C9E53B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DA5E5A2-2CAD-4E73-A7D0-EEE113600C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yspu.org/images/8/87/07_%D0%9C%D0%B0%D0%B7%D0%B8%D0%BB%D0%BE%D0%B2_%D0%92.%D0%90..pdf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psyera.ru/tehnologii-razvitiya-tvorcheskogo-potenciala-lichnosti-637.htm" TargetMode="External"/><Relationship Id="rId2" Type="http://schemas.openxmlformats.org/officeDocument/2006/relationships/hyperlink" Target="http://psyera.ru/ponyatie-lichnost-razlichnye-koncepcii-struktura-lichnosti-587.htm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1988840"/>
            <a:ext cx="7171256" cy="1975104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Методологические подходы </a:t>
            </a:r>
            <a:r>
              <a:rPr lang="ru-RU" sz="4400" b="1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400" b="1" smtClean="0">
                <a:latin typeface="Times New Roman" pitchFamily="18" charset="0"/>
                <a:cs typeface="Times New Roman" pitchFamily="18" charset="0"/>
              </a:rPr>
              <a:t>педагогике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6165304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Чита, 2021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142852"/>
            <a:ext cx="7392884" cy="17145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Полисубъектный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(диалогический)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783560"/>
            <a:ext cx="8172400" cy="4572000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Личность рассматривается как система характерных для нее отношений, как носитель взаимоотношений и взаимодействий социальной группы.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Разработкой этого подхода занимались М.М.Бахтин,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В.С.Библер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Г.С.Трофимова,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Л.П.Буева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др.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Аксиологический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1912" y="1700808"/>
            <a:ext cx="7962088" cy="3421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Признание и реализация в обществе ценностей человеческой жизни, воспитания и обучения, педагогической деятельности, образования в целом.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Разработкой этого подхода занималась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Е.В.Бондаревская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Культурологический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268760"/>
            <a:ext cx="8172400" cy="45720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требует рассмотрения проблемы в сравнении с аналогичными процессами в истории отечественной и зарубежной педагогики, с позиций изменений в современной культуре;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предусматривает ориентацию на социальные и культурные требования к становлению и развитию личности.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Разработкой этого подхода занимались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Б.М.Бим-Бад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Е.В.Бондаревская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М.С.Каган, Н.Б.Крылова 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Антропологический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47800"/>
            <a:ext cx="7890080" cy="48006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Системное использование данных всех наук о человеке и их учет при построении и осуществлении педагогического процесса.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Разработкой этого подхода занимался К.Д. Ушинский,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Б.М.Бим-Бад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Этнопедагогический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783560"/>
            <a:ext cx="7715200" cy="45720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Организация и осуществление процесса воспитания с опорой на национальные традиции народа, его культуру, обычаи, привычки.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Разработкой этого подхода занимался Г.Н.Волков.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71550" y="1125538"/>
            <a:ext cx="8172450" cy="539908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методологических подходов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педагогики позволяет: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определить ее научно-теоретические проблемы, установить их иерархию, разработать стратегию и основные способы их разрешения;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обосновать, создать и реализовать технологические механизмы модернизации образовательной практики;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осуществить прогнозирование развития педагогической науки и практики.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052736"/>
            <a:ext cx="7772400" cy="914400"/>
          </a:xfrm>
        </p:spPr>
        <p:txBody>
          <a:bodyPr/>
          <a:lstStyle/>
          <a:p>
            <a:pPr algn="ctr"/>
            <a:r>
              <a:rPr lang="ru-RU" b="1" i="1" dirty="0" smtClean="0"/>
              <a:t>СПАСИБО ЗА ВНИМАНИЕ!</a:t>
            </a:r>
            <a:endParaRPr lang="ru-RU" b="1" i="1" dirty="0"/>
          </a:p>
        </p:txBody>
      </p:sp>
      <p:pic>
        <p:nvPicPr>
          <p:cNvPr id="3" name="Рисунок 2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2204864"/>
            <a:ext cx="6996904" cy="3672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434282"/>
          </a:xfrm>
        </p:spPr>
        <p:txBody>
          <a:bodyPr>
            <a:noAutofit/>
          </a:bodyPr>
          <a:lstStyle/>
          <a:p>
            <a:r>
              <a:rPr lang="ru-RU" sz="3200" dirty="0" smtClean="0"/>
              <a:t>Пользуясь материалами презентации подготовьте развернутый конспект и разместите его в ЛК.</a:t>
            </a:r>
            <a:br>
              <a:rPr lang="ru-RU" sz="3200" dirty="0" smtClean="0"/>
            </a:br>
            <a:r>
              <a:rPr lang="ru-RU" sz="3200" dirty="0" smtClean="0"/>
              <a:t>Укажите план лекции, ссылки на авторов и  источники.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435313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34082"/>
          </a:xfrm>
        </p:spPr>
        <p:txBody>
          <a:bodyPr>
            <a:normAutofit/>
          </a:bodyPr>
          <a:lstStyle/>
          <a:p>
            <a:pPr algn="ctr"/>
            <a:r>
              <a:rPr lang="ru-RU" sz="1400" dirty="0" smtClean="0"/>
              <a:t>Рекомендуемая литература</a:t>
            </a:r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052736"/>
            <a:ext cx="7498080" cy="5195664"/>
          </a:xfrm>
        </p:spPr>
        <p:txBody>
          <a:bodyPr>
            <a:normAutofit fontScale="92500"/>
          </a:bodyPr>
          <a:lstStyle/>
          <a:p>
            <a:endParaRPr lang="ru-RU" dirty="0" smtClean="0"/>
          </a:p>
          <a:p>
            <a:r>
              <a:rPr lang="ru-RU" sz="1600" dirty="0"/>
              <a:t>1. </a:t>
            </a:r>
            <a:r>
              <a:rPr lang="ru-RU" sz="1600" dirty="0" err="1"/>
              <a:t>Загвязинский</a:t>
            </a:r>
            <a:r>
              <a:rPr lang="ru-RU" sz="1600" dirty="0"/>
              <a:t>, В.И. Методология и методы психолого-педагогического исследования: учеб. пособие для студ. </a:t>
            </a:r>
            <a:r>
              <a:rPr lang="ru-RU" sz="1600" dirty="0" err="1"/>
              <a:t>высш</a:t>
            </a:r>
            <a:r>
              <a:rPr lang="ru-RU" sz="1600" dirty="0"/>
              <a:t>. учеб. заведений / В.И. </a:t>
            </a:r>
            <a:r>
              <a:rPr lang="ru-RU" sz="1600" dirty="0" err="1"/>
              <a:t>Загвязинский</a:t>
            </a:r>
            <a:r>
              <a:rPr lang="ru-RU" sz="1600" dirty="0"/>
              <a:t>, Р. </a:t>
            </a:r>
            <a:r>
              <a:rPr lang="ru-RU" sz="1600" dirty="0" err="1"/>
              <a:t>Атаханов</a:t>
            </a:r>
            <a:r>
              <a:rPr lang="ru-RU" sz="1600" dirty="0"/>
              <a:t>. – 6-е изд., стер. – М.: Издательский центр «Академия», 2010. – 208 с. </a:t>
            </a:r>
            <a:endParaRPr lang="ru-RU" sz="1600" dirty="0" smtClean="0"/>
          </a:p>
          <a:p>
            <a:r>
              <a:rPr lang="ru-RU" sz="1600" dirty="0" smtClean="0"/>
              <a:t>2</a:t>
            </a:r>
            <a:r>
              <a:rPr lang="ru-RU" sz="1600" dirty="0"/>
              <a:t>. Новиков, А.М. Методология / А.М. Новиков, Д.А. Новиков. – М.: СИНТЕГ, 2007. – 668 с. </a:t>
            </a:r>
            <a:endParaRPr lang="ru-RU" sz="1600" dirty="0" smtClean="0"/>
          </a:p>
          <a:p>
            <a:r>
              <a:rPr lang="ru-RU" sz="1600" dirty="0" smtClean="0"/>
              <a:t>3</a:t>
            </a:r>
            <a:r>
              <a:rPr lang="ru-RU" sz="1600" dirty="0"/>
              <a:t>. Новиков, А.М. Обучение основам методологии / А.М. Новиков, Д.А. Новиков // Педагогика. – 2009. – № 7. – С. 11–17. </a:t>
            </a:r>
            <a:endParaRPr lang="ru-RU" sz="1600" dirty="0" smtClean="0"/>
          </a:p>
          <a:p>
            <a:r>
              <a:rPr lang="ru-RU" sz="1600" dirty="0" smtClean="0"/>
              <a:t>4</a:t>
            </a:r>
            <a:r>
              <a:rPr lang="ru-RU" sz="1600" dirty="0"/>
              <a:t>. Педагогика: учеб. / Л.П. </a:t>
            </a:r>
            <a:r>
              <a:rPr lang="ru-RU" sz="1600" dirty="0" err="1"/>
              <a:t>Крившенко</a:t>
            </a:r>
            <a:r>
              <a:rPr lang="ru-RU" sz="1600" dirty="0"/>
              <a:t> [и др.]; под ред. Л.П. </a:t>
            </a:r>
            <a:r>
              <a:rPr lang="ru-RU" sz="1600" dirty="0" err="1"/>
              <a:t>Крившенко</a:t>
            </a:r>
            <a:r>
              <a:rPr lang="ru-RU" sz="1600" dirty="0"/>
              <a:t>. – М.: ТК </a:t>
            </a:r>
            <a:r>
              <a:rPr lang="ru-RU" sz="1600" dirty="0" err="1"/>
              <a:t>Велби</a:t>
            </a:r>
            <a:r>
              <a:rPr lang="ru-RU" sz="1600" dirty="0"/>
              <a:t>, Изд-во Проспект, 2013. – 488 с. </a:t>
            </a:r>
            <a:endParaRPr lang="ru-RU" sz="1600" dirty="0" smtClean="0"/>
          </a:p>
          <a:p>
            <a:r>
              <a:rPr lang="ru-RU" sz="1600" dirty="0" smtClean="0"/>
              <a:t>5</a:t>
            </a:r>
            <a:r>
              <a:rPr lang="ru-RU" sz="1600" dirty="0"/>
              <a:t>. Яковлев, Е.В. Педагогическая концепция: методологические аспекты построения / Е.В. Яковлев, Н.О. Яковлева. – М.: </a:t>
            </a:r>
            <a:r>
              <a:rPr lang="ru-RU" sz="1600" dirty="0" err="1"/>
              <a:t>Гуманитар</a:t>
            </a:r>
            <a:r>
              <a:rPr lang="ru-RU" sz="1600" dirty="0"/>
              <a:t>. изд. центр ВЛАДОС, 2006. – 239 с. </a:t>
            </a:r>
            <a:endParaRPr lang="ru-RU" sz="1600" dirty="0" smtClean="0"/>
          </a:p>
          <a:p>
            <a:r>
              <a:rPr lang="ru-RU" sz="1600" dirty="0" smtClean="0"/>
              <a:t>6</a:t>
            </a:r>
            <a:r>
              <a:rPr lang="ru-RU" sz="1600" dirty="0"/>
              <a:t>. Яковлев, Е.В. Педагогическое исследование: содержание и представление результатов / Е.В. Яковлев, Н.О. Яковлева. – Челябинск: изд-во РБИУ, 2010. – 317 с</a:t>
            </a:r>
            <a:r>
              <a:rPr lang="ru-RU" sz="1600" dirty="0" smtClean="0"/>
              <a:t>.</a:t>
            </a:r>
          </a:p>
          <a:p>
            <a:r>
              <a:rPr lang="ru-RU" sz="1600" dirty="0" smtClean="0"/>
              <a:t>7</a:t>
            </a:r>
            <a:r>
              <a:rPr lang="ru-RU" sz="1600" dirty="0"/>
              <a:t>. </a:t>
            </a:r>
            <a:r>
              <a:rPr lang="ru-RU" sz="1600" dirty="0" err="1"/>
              <a:t>Мазилов</a:t>
            </a:r>
            <a:r>
              <a:rPr lang="ru-RU" sz="1600" dirty="0"/>
              <a:t> В.А</a:t>
            </a:r>
            <a:r>
              <a:rPr lang="ru-RU" sz="1600" dirty="0" smtClean="0"/>
              <a:t>. Методология психологии на современном этапе: проблемы и перспективы</a:t>
            </a:r>
            <a:r>
              <a:rPr lang="en-US" sz="1600" dirty="0" smtClean="0">
                <a:hlinkClick r:id="rId2"/>
              </a:rPr>
              <a:t>http://yspu.org/images/8/87/07_%D0%9C%D0%B0%D0%B7%D0%B8%D0%BB%D0%BE%D0%B2_%D0%92.%D0%90..pdf</a:t>
            </a:r>
            <a:endParaRPr lang="ru-RU" sz="1600" dirty="0" smtClean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14309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2976" y="1142984"/>
            <a:ext cx="72152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Методология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система принципов, способов организации и построения теоретической и практической деятельности.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Методологические принципы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783560"/>
            <a:ext cx="7786742" cy="4572000"/>
          </a:xfrm>
        </p:spPr>
        <p:txBody>
          <a:bodyPr>
            <a:normAutofit lnSpcReduction="10000"/>
          </a:bodyPr>
          <a:lstStyle/>
          <a:p>
            <a:pPr marL="596646" indent="-514350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принцип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гуманности, демократичности педагогики;</a:t>
            </a:r>
          </a:p>
          <a:p>
            <a:pPr marL="596646" indent="-514350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принцип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социальной обусловленности воспитания;</a:t>
            </a:r>
          </a:p>
          <a:p>
            <a:pPr marL="596646" indent="-514350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принцип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формирования личности в обществе и группе;</a:t>
            </a:r>
          </a:p>
          <a:p>
            <a:pPr marL="596646" indent="-514350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принцип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определяющей роли активности самой личности в собственном развитии и формировании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14290"/>
            <a:ext cx="8172400" cy="14401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Основные методологические подходы в педагогике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системный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личностный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деятельностный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полисубъектный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(диалогический)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аксиологический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культурологический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антропологический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этнопедагогический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57018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Системный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052736"/>
            <a:ext cx="8172400" cy="554461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рассматривает все компоненты в тесной взаимосвязи друг с другом;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выявляет единство взаимосвязи всех компонентов педагогической системы (целей, задач, содержания, принципов, форм, методов, условий и требований);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выделяет общие свойства и характеристики отдельных компонентов.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Разработкой этого подхода занимались Н.В.Кузьмина, В.А.Якунин.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Личностный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052736"/>
            <a:ext cx="8172400" cy="530282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утверждает представление о сущности человека как личности;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ориентирует организацию педагогического процесса на личность как цель, результат и критерий эффективности;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требует признания уникальности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личности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права на свободу и уважение;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использует опору на естественный процесс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/>
              </a:rPr>
              <a:t>развития творческого потенциала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саморазвития личности.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Разработкой этого подхода занимались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Ш.А.Амонашвили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И.А.Зимняя,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К.Роджерс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Деятельностный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196752"/>
            <a:ext cx="8172400" cy="515880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утверждает представление о деятельности как об основе, средстве и главном условии развития и формирования личности;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ориентирует личность на организацию творческого труда как наиболее эффективное преобразование окружающего мира;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позволяет определить наиболее оптимальные условия развития личности в процессе деятельности.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Разработкой этого подхода занимались А.Н.Леонтьев, С.Л.Рубинштейн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254</TotalTime>
  <Words>687</Words>
  <Application>Microsoft Office PowerPoint</Application>
  <PresentationFormat>Экран (4:3)</PresentationFormat>
  <Paragraphs>65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Солнцестояние</vt:lpstr>
      <vt:lpstr>Методологические подходы в педагогике</vt:lpstr>
      <vt:lpstr>Пользуясь материалами презентации подготовьте развернутый конспект и разместите его в ЛК. Укажите план лекции, ссылки на авторов и  источники.</vt:lpstr>
      <vt:lpstr>Рекомендуемая литература</vt:lpstr>
      <vt:lpstr>Презентация PowerPoint</vt:lpstr>
      <vt:lpstr>Методологические принципы </vt:lpstr>
      <vt:lpstr>Основные методологические подходы в педагогике </vt:lpstr>
      <vt:lpstr>Системный  </vt:lpstr>
      <vt:lpstr>Личностный </vt:lpstr>
      <vt:lpstr>Деятельностный</vt:lpstr>
      <vt:lpstr> Полисубъектный (диалогический) </vt:lpstr>
      <vt:lpstr>Аксиологический</vt:lpstr>
      <vt:lpstr>Культурологический</vt:lpstr>
      <vt:lpstr>Антропологический</vt:lpstr>
      <vt:lpstr>Этнопедагогический </vt:lpstr>
      <vt:lpstr>Презентация PowerPoint</vt:lpstr>
      <vt:lpstr>СПАСИБО ЗА ВНИМАНИЕ!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Методологические подходы в педагогике</dc:title>
  <dc:creator>Катрина</dc:creator>
  <cp:lastModifiedBy>Nata</cp:lastModifiedBy>
  <cp:revision>42</cp:revision>
  <dcterms:created xsi:type="dcterms:W3CDTF">2015-10-28T20:54:14Z</dcterms:created>
  <dcterms:modified xsi:type="dcterms:W3CDTF">2021-02-15T13:40:54Z</dcterms:modified>
</cp:coreProperties>
</file>