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85" r:id="rId5"/>
    <p:sldId id="328" r:id="rId6"/>
    <p:sldId id="329" r:id="rId7"/>
    <p:sldId id="330" r:id="rId8"/>
    <p:sldId id="334" r:id="rId9"/>
    <p:sldId id="331" r:id="rId10"/>
    <p:sldId id="333" r:id="rId11"/>
    <p:sldId id="335" r:id="rId12"/>
    <p:sldId id="302" r:id="rId13"/>
    <p:sldId id="258" r:id="rId14"/>
    <p:sldId id="265" r:id="rId15"/>
    <p:sldId id="259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9" r:id="rId29"/>
    <p:sldId id="280" r:id="rId30"/>
    <p:sldId id="284" r:id="rId31"/>
    <p:sldId id="281" r:id="rId32"/>
    <p:sldId id="278" r:id="rId33"/>
    <p:sldId id="321" r:id="rId34"/>
    <p:sldId id="282" r:id="rId35"/>
    <p:sldId id="283" r:id="rId36"/>
    <p:sldId id="303" r:id="rId37"/>
    <p:sldId id="304" r:id="rId38"/>
    <p:sldId id="260" r:id="rId39"/>
    <p:sldId id="286" r:id="rId40"/>
    <p:sldId id="292" r:id="rId41"/>
    <p:sldId id="293" r:id="rId42"/>
    <p:sldId id="287" r:id="rId43"/>
    <p:sldId id="291" r:id="rId44"/>
    <p:sldId id="288" r:id="rId45"/>
    <p:sldId id="289" r:id="rId46"/>
    <p:sldId id="294" r:id="rId47"/>
    <p:sldId id="290" r:id="rId48"/>
    <p:sldId id="322" r:id="rId49"/>
    <p:sldId id="323" r:id="rId50"/>
    <p:sldId id="324" r:id="rId51"/>
    <p:sldId id="325" r:id="rId52"/>
    <p:sldId id="326" r:id="rId53"/>
    <p:sldId id="327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56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515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090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81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7213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5283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03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1560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0807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1972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0732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4366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7E528-F11A-43BE-B7E0-4697216F9FE3}" type="datetimeFigureOut">
              <a:rPr lang="ru-RU" smtClean="0"/>
              <a:t>15.02.2021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6F781-4CFD-4E5F-A1CA-CD49AD4EE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17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topcafe.su/otdyh/iskusstvo/kartiny-kloda-mone.html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5430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Клод МОНЕ. Кувшинки. -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2751"/>
            <a:ext cx="5364088" cy="687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847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/>
              <a:t>И.</a:t>
            </a:r>
            <a:r>
              <a:rPr lang="ru-RU" dirty="0">
                <a:latin typeface="+mn-lt"/>
              </a:rPr>
              <a:t>И</a:t>
            </a:r>
            <a:r>
              <a:rPr lang="ru-RU" dirty="0"/>
              <a:t>. </a:t>
            </a:r>
            <a:r>
              <a:rPr lang="ru-RU"/>
              <a:t>Левитан - Лилии</a:t>
            </a:r>
            <a:r>
              <a:rPr lang="ru-RU" dirty="0"/>
              <a:t>. </a:t>
            </a:r>
            <a:r>
              <a:rPr lang="ru-RU" dirty="0" err="1"/>
              <a:t>Ненюфарын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avatars.mds.yandex.net/get-zen_doc/1595469/pub_5cc85ea832381c00b27ac260_5cc85f7b8b758300b4f7c6eb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99" y="1268760"/>
            <a:ext cx="7527329" cy="543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01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://4.bp.blogspot.com/-UZiqf9eAUBo/T_mXbsXcToI/AAAAAAAABhA/5mwQtqBqeec/s1600/all+pad+lil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0055"/>
            <a:ext cx="9144000" cy="641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9373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www.neizvestniy-geniy.ru/images/works/photo/2017/12/1855742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221568" cy="686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9393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demiart.ru/forum/journal_uploads5/j2108291_13381375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60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711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cs2.livemaster.ru/storage/b6/1a/5bbdf9643feb40c86969f311bf3i--kartiny-i-panno-kartina-maslom-rozovaya-kuvshinka-makaseeva-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405" y="1196752"/>
            <a:ext cx="9144000" cy="53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0968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img-fotki.yandex.ru/get/37861/86441892.a73/0_125d34_1e93ad7a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32" y="178721"/>
            <a:ext cx="9174832" cy="667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538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https://2.bp.blogspot.com/-ot89RbOWrqE/WiO5PtR7gpI/AAAAAAAAA5Y/_8W_mbzTX7M0fY3aNbERvpwGNwUbYU9QACLcBGAs/s1600/mpTQAQnOVQ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3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354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cs1.livemaster.ru/storage/6b/35/ab09844516b0f00e6cf1a5b9e82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403193" cy="6887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416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i.pinimg.com/originals/ad/d2/44/add24451fea9eea532dc58d75f1001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217"/>
            <a:ext cx="9144000" cy="638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225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100" b="1" dirty="0"/>
              <a:t>Изобразительное искусство Методические рекомендации к курсу "Изобразительное искусство". 2 класс Ашикова С.Г.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491880" y="1600200"/>
            <a:ext cx="5400600" cy="4997152"/>
          </a:xfrm>
        </p:spPr>
        <p:txBody>
          <a:bodyPr>
            <a:noAutofit/>
          </a:bodyPr>
          <a:lstStyle/>
          <a:p>
            <a:r>
              <a:rPr lang="ru-RU" sz="1600" dirty="0"/>
              <a:t>Методические рекомендации предназначены для учителей, работающих по учебнику «Изобразительное искусство», 2 класс (автор С.Г. </a:t>
            </a:r>
            <a:r>
              <a:rPr lang="ru-RU" sz="1600" dirty="0" err="1"/>
              <a:t>Ашикова</a:t>
            </a:r>
            <a:r>
              <a:rPr lang="ru-RU" sz="1600" dirty="0"/>
              <a:t>). В них дана характеристика курса, разработанного в соответствии с требованиями ФГОС НОО 2009 г., раскрыта концепция программы, объяснена структура учебника. В пособии предложен вариант поурочно-тематического планирования, рассмотрены приемы и методы организации продуктивной творческой деятельности учащихся на уроках изобразительного искусства во 2 классе по достижению планируемых предметных результатов и формированию универсальных учебных действий. Предлагаю фрагменты уроков с комментарием автора учебника. Подробно рассмотрена работа с материалом альбома заданий и упражнений по изобразительному искусству для 2 класса «Учимся у великих художников» (автор С.Г. </a:t>
            </a:r>
            <a:r>
              <a:rPr lang="ru-RU" sz="1600" dirty="0" err="1"/>
              <a:t>Ашикова</a:t>
            </a:r>
            <a:r>
              <a:rPr lang="ru-RU" sz="1600" dirty="0"/>
              <a:t>). . https://www.bookvoed.ru/book?id=6019838</a:t>
            </a:r>
          </a:p>
        </p:txBody>
      </p:sp>
      <p:pic>
        <p:nvPicPr>
          <p:cNvPr id="1026" name="Picture 2" descr="Купить Ашикова С.Г. «Методические рекомендации к курсу &quot;Изобразительное искусство&quot;. 2 класс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2811052" cy="397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764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avatars.mds.yandex.net/get-pdb/989459/f0e6bb34-4255-4da6-83c9-476468911c0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-18216"/>
            <a:ext cx="6859096" cy="685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9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images.fineartamerica.com/images-medium-large-5/pink-waterlilies-diane-marcot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" y="103597"/>
            <a:ext cx="9141296" cy="675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3083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s010.radikal.ru/i312/1602/f5/6d571ed138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28" y="147783"/>
            <a:ext cx="9156928" cy="667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31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cs1.livemaster.ru/storage/bb/b4/fda830c1b2f4c620553d127243nk--kartiny-i-panno-kartiny-svet-iznut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3640"/>
            <a:ext cx="9144000" cy="513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3988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d.radikal.ru/d11/2003/17/3c39c3327ac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72" y="-7404"/>
            <a:ext cx="9153872" cy="686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328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yt3.ggpht.com/a/AATXAJxhFY_J0eYpFLZ0pBAM9iQYWIFpAAsOtiNgkA=s900-c-k-c0xffffffff-no-rj-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6888932" cy="688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8725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images.fineartamerica.com/images-medium/lotus-flowers-elena-oleniu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6948264" cy="689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97506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cs2.livemaster.ru/storage/f2/10/e5718599b6be2d49864f0ac09eyi--kartiny-i-panno-avtorskaya-kartina-maslom-kuvshinki-50-70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731"/>
            <a:ext cx="9144000" cy="652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2106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i.pinimg.com/474x/d2/cf/15/d2cf1588cbf9512d62b9fbf5c5621bd6--water-lilies-painting-monet-water-lilies.jpg?nii=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47"/>
            <a:ext cx="9144000" cy="684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1755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demiart.ru/forum/uploads4/post-414480-12586472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1968"/>
            <a:ext cx="9144000" cy="612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781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60648"/>
            <a:ext cx="3672408" cy="1512168"/>
          </a:xfrm>
        </p:spPr>
        <p:txBody>
          <a:bodyPr>
            <a:noAutofit/>
          </a:bodyPr>
          <a:lstStyle/>
          <a:p>
            <a:r>
              <a:rPr lang="ru-RU" sz="2000" b="1" dirty="0"/>
              <a:t>Изобразительное искусство: </a:t>
            </a:r>
          </a:p>
          <a:p>
            <a:r>
              <a:rPr lang="ru-RU" sz="2000" b="1" dirty="0"/>
              <a:t>Учебник для 2 класса </a:t>
            </a:r>
          </a:p>
          <a:p>
            <a:r>
              <a:rPr lang="ru-RU" sz="2000" b="1" dirty="0"/>
              <a:t>(под ред. А.А. Мелик-Пашаева, С.Г. Яковлевой )  </a:t>
            </a:r>
            <a:r>
              <a:rPr lang="ru-RU" sz="2000" b="1" dirty="0" err="1"/>
              <a:t>Ашикова</a:t>
            </a:r>
            <a:r>
              <a:rPr lang="ru-RU" sz="2000" b="1" dirty="0"/>
              <a:t> С.Г.</a:t>
            </a:r>
          </a:p>
          <a:p>
            <a:endParaRPr lang="ru-RU" sz="20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91880" y="260648"/>
            <a:ext cx="5472608" cy="6408712"/>
          </a:xfrm>
        </p:spPr>
        <p:txBody>
          <a:bodyPr>
            <a:normAutofit fontScale="47500" lnSpcReduction="20000"/>
          </a:bodyPr>
          <a:lstStyle/>
          <a:p>
            <a:r>
              <a:rPr lang="ru-RU" sz="2900" dirty="0"/>
              <a:t>Законченная предметная линия «Изобразительное искусство» (1–4 классы) выходит под редакцией А.А. Мелик-Пашаева, доктора психологических наук, члена Союза художников России, лауреата премии Правительства РФ в области образования, главного редактора журнала «Искусство в школе», и С.Г. Яковлевой, кандидата педагогических наук, директора Федерального научно-методического центра им. Л.В. </a:t>
            </a:r>
            <a:r>
              <a:rPr lang="ru-RU" sz="2900" dirty="0" err="1"/>
              <a:t>Занкова</a:t>
            </a:r>
            <a:r>
              <a:rPr lang="ru-RU" sz="2900" dirty="0"/>
              <a:t>. Содержание учебника соответствует требованиям, предъявляемым Федеральным государственным образовательным стандартом начального общего образования 2009 г., учитывает возрастные и индивидуальные особенности младших школьников и построено на основе методологических подходов системы развивающего обучения Л.В. </a:t>
            </a:r>
            <a:r>
              <a:rPr lang="ru-RU" sz="2900" dirty="0" err="1"/>
              <a:t>Занкова</a:t>
            </a:r>
            <a:r>
              <a:rPr lang="ru-RU" sz="2900" dirty="0"/>
              <a:t>. Содержание учебника направлено на развитие воображения, наблюдательности, творческого потенциала ребенка, формирование у него художественного взгляда на окружающий мир. Большое внимание в учебнике уделено приобретению школьниками первоначальных навыков работы в различных видах художественно-творческой деятельности, пробуждению интереса к рисованию. Как и в учебнике для 1 класса, левая сторона разворота, где фотографии, репродукции картин, – это страница ВПЕЧАТЛЕНИЕ. На правой странице показаны художественные приемы, техники рисования, этапы работы – все то, что поможет ребенку отразить увиденное в своих рисунках. Это страница ВЫРАЖЕНИЕ. Рубрики «Азбука рисования», «В мастерской художника» продолжают знакомить учащихся с тайнами создания художественного произведения. Раздел «Здравствуй, музей!» знакомит с Государственным музе-ем культуры народов востока, с Государственным музеем изобразительных искусств имени А.С. Пушкина, музеем палехских лаковых миниатюр. А новая рубрика «Приглашение в путешествие» предоставляет детям уникальную возможность, пусть и виртуально, побывать в интересных местах, сделать там зарисовки. В конце учебника в рубрике «Проверь себя» предложены интересные и разнообразные задания, которые могут выполняться на нескольких уроках как индивидуально, так и в паре или группе, в классе или дома</a:t>
            </a:r>
            <a:r>
              <a:rPr lang="ru-RU" dirty="0"/>
              <a:t>.  </a:t>
            </a:r>
          </a:p>
        </p:txBody>
      </p:sp>
      <p:pic>
        <p:nvPicPr>
          <p:cNvPr id="26626" name="Picture 2" descr="Купить Ашикова С. «Изобразительное искусство: Учебник для 2 класса (под ред. А.А. Мелик-Пашаева, С.Г. Яковлевой)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52" y="2348880"/>
            <a:ext cx="2713096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1422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6256" y="274638"/>
            <a:ext cx="2088232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i.pinimg.com/originals/9b/58/0e/9b580e92393a153cc45f82391dece9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6831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6698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avatars.mds.yandex.net/get-pdb/1532603/177142ff-2a1c-4345-8df6-f11b04c90343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4672"/>
            <a:ext cx="9143999" cy="605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6167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avatars.mds.yandex.net/get-pdb/1748902/4bbec708-4119-4b54-89a8-8591d04cfabc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0020"/>
            <a:ext cx="9324528" cy="699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2816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www.fotooboina.ru/image/cache/data/63/shutterstock_110224424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89"/>
            <a:ext cx="9144000" cy="683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9173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10668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avatars.mds.yandex.net/get-pdb/2023265/c96c6159-1f10-4c7f-b6a2-b2eecd16f9c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559"/>
            <a:ext cx="5364088" cy="689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3631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274638"/>
            <a:ext cx="4762872" cy="1143000"/>
          </a:xfrm>
        </p:spPr>
        <p:txBody>
          <a:bodyPr>
            <a:normAutofit/>
          </a:bodyPr>
          <a:lstStyle/>
          <a:p>
            <a:r>
              <a:rPr lang="ru-RU" sz="3200" b="1" dirty="0"/>
              <a:t>китайская художница </a:t>
            </a:r>
            <a:r>
              <a:rPr lang="en-US" sz="3200" b="1" dirty="0"/>
              <a:t>DANHUI NAI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6" y="0"/>
            <a:ext cx="34764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0340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https://info-hit.ru/upload/resize_cache/iblock/95a/1000_1000_1/1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36769"/>
            <a:ext cx="4038600" cy="385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https://info-hit.ru/upload/iblock/0fa/2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023" y="2420888"/>
            <a:ext cx="4073840" cy="337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148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st2.depositphotos.com/1059141/7822/v/950/depositphotos_78220884-stock-illustration-lotus-flow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" y="692696"/>
            <a:ext cx="9201978" cy="613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9020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Акварель "Лотос"</a:t>
            </a:r>
            <a:br>
              <a:rPr lang="ru-RU" dirty="0"/>
            </a:br>
            <a:r>
              <a:rPr lang="ru-RU" dirty="0"/>
              <a:t>Художник Желтышева Татьяна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1.bp.blogspot.com/-1QtbXmfrgdI/VL_5RSygsvI/AAAAAAAAGhQ/Bj-kLMD6coM/w1200-h630-p-k-no-nu/File02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31640"/>
            <a:ext cx="91440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9434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avatars.mds.yandex.net/get-pdb/2408597/63d6d024-505c-4ee1-b3ac-f7ae4de44a9e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5" y="22810"/>
            <a:ext cx="9113585" cy="683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667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60648"/>
            <a:ext cx="4495800" cy="7272808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Альбом заданий и упражнений "Учимся у великих художников" входит в УМК для 2 класса по курсу "Изобразительное искусство".</a:t>
            </a:r>
            <a:br>
              <a:rPr lang="ru-RU" dirty="0"/>
            </a:br>
            <a:r>
              <a:rPr lang="ru-RU" dirty="0"/>
              <a:t>Его содержание направлено на развитие воображения, наблюдательности, творческого потенциала ребенка, формирование у него художественного взгляда на окружающий мир и расширение кругозора в области изобразительного искусства. Учащиеся приобретают первоначальные навыки рисования, работают в разных графических техниках и с различными материалами.</a:t>
            </a:r>
            <a:br>
              <a:rPr lang="ru-RU" dirty="0"/>
            </a:br>
            <a:r>
              <a:rPr lang="ru-RU" dirty="0"/>
              <a:t>Альбом может использоваться вместе с учебником "Изобразительное искусство", 2 класс (автор С. Г. </a:t>
            </a:r>
            <a:r>
              <a:rPr lang="ru-RU" dirty="0" err="1"/>
              <a:t>Ашикова</a:t>
            </a:r>
            <a:r>
              <a:rPr lang="ru-RU" dirty="0"/>
              <a:t>), а также во внеурочной работе, в кружках художественного творчества, для развития художественных способностей детей в кругу семьи.</a:t>
            </a:r>
          </a:p>
        </p:txBody>
      </p:sp>
      <p:pic>
        <p:nvPicPr>
          <p:cNvPr id="27650" name="Picture 2" descr="https://book.sibverk.ru/image/trumb/500x500/13-517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4" y="1412776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5770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avatars.mds.yandex.net/get-pdb/939428/4a0ce1f0-6ac5-4b96-979e-836a0260a8c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32828"/>
            <a:ext cx="5717899" cy="684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1155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st.depositphotos.com/1646956/4760/v/950/depositphotos_47606675-stock-illustration-hand-drawing-flowe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747" y="0"/>
            <a:ext cx="6828800" cy="682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2747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thumbs.dreamstime.com/b/%D0%BA%D0%BE%D0%BC%D0%BF-%D0%B5%D0%BA%D1%82-%D0%B2%D0%B5%D0%BA%D1%82%D0%BE%D1%80%D0%B0-%D0%BD%D0%B0%D1%80%D0%B8%D1%81%D0%BE%D0%B2%D0%B0%D0%BD%D0%BD%D1%8B%D1%85-%D1%80%D1%83%D0%BA%D0%BE%D0%B9-%D1%86%D0%B2%D0%B5%D1%82%D0%BA%D0%BE%D0%B2-%D0%B8-%D0%B8%D1%81%D1%82%D1%8C%D0%B5%D0%B2-%D0%BE%D1%82%D0%BE%D1%81%D0%B0-659576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18256"/>
            <a:ext cx="6876256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6104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avatars.mds.yandex.net/get-pdb/1645344/d761eb01-5bf8-44b9-b857-259ca0884f50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62686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4950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cs5.livemaster.ru/storage/87/7a/b6a9d280e0188d636c184a4432u4--kartiny-i-panno-rozovyj-lotos-akvarelnaya-rab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71776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3306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data29.i.gallery.ru/albums/gallery/155387-fd2af-102709891-m750x740-ueb7f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24367" cy="507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7804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img.labirint.ru/rcimg/a86004b5fc004e933934bcdc31770fa0/1920x1080/comments_pic/1421/1_ea8c76e06a6f1cf0945cb9c2fcdcbdc3_1400499326.jpg?14004994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92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299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avatars.mds.yandex.net/get-pdb/251121/3eded7cf-946d-4514-bacb-1876b9bf0ac5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36"/>
            <a:ext cx="4499992" cy="683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i.pinimg.com/736x/28/57/a7/2857a775748536a32982ea2ec41fb4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981" y="781635"/>
            <a:ext cx="4536897" cy="573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1719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i.pinimg.com/originals/d7/8a/a8/d78aa81d8f2fca4f9ae5342d74df57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6"/>
            <a:ext cx="9448800" cy="688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286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i.ytimg.com/vi/8Gm6WJ7aFyo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8265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248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Водяные лилии — Клод Моне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www.klass39.ru/wp-content/uploads/2012/02/8ae37bdeef72569c3dee44c2544a6696-1000x8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32680"/>
            <a:ext cx="7174039" cy="582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845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i.ytimg.com/vi/ZLZ6m1t2KFE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24" y="764704"/>
            <a:ext cx="9469560" cy="532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3590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i.ytimg.com/vi/nEO_byWjA2Q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15" y="-93585"/>
            <a:ext cx="9313032" cy="69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5515" y="-531440"/>
            <a:ext cx="9494059" cy="1440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-252535" y="6021288"/>
            <a:ext cx="9540052" cy="175111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3810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static.wixstatic.com/media/3e1c2e_44e84a10e7ec485192a102c3ac5d5219.jpg_srz_5184_3456_85_22_0.50_1.20_0.00_jpg_sr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24534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i.ytimg.com/vi/9aHQGcTPHhg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" y="1052736"/>
            <a:ext cx="9170474" cy="515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1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Водяные лилии — Клод Моне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images-na.ssl-images-amazon.com/images/I/71b548J4dOL._SL1005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96" y="1165781"/>
            <a:ext cx="8172399" cy="569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177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2088232" cy="1143000"/>
          </a:xfrm>
        </p:spPr>
        <p:txBody>
          <a:bodyPr>
            <a:normAutofit fontScale="90000"/>
          </a:bodyPr>
          <a:lstStyle/>
          <a:p>
            <a:r>
              <a:rPr lang="ru-RU" sz="2700" b="1" dirty="0"/>
              <a:t>Клод</a:t>
            </a:r>
            <a:r>
              <a:rPr lang="ru-RU" sz="2700" dirty="0"/>
              <a:t> </a:t>
            </a:r>
            <a:r>
              <a:rPr lang="ru-RU" sz="2700" b="1" dirty="0"/>
              <a:t>Моне</a:t>
            </a:r>
            <a:r>
              <a:rPr lang="ru-RU" sz="2700" dirty="0"/>
              <a:t> - </a:t>
            </a:r>
            <a:r>
              <a:rPr lang="ru-RU" sz="2700" b="1" dirty="0"/>
              <a:t>"Пруд с кувшинкам»</a:t>
            </a: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476672"/>
            <a:ext cx="4680520" cy="6381328"/>
          </a:xfrm>
        </p:spPr>
        <p:txBody>
          <a:bodyPr>
            <a:noAutofit/>
          </a:bodyPr>
          <a:lstStyle/>
          <a:p>
            <a:r>
              <a:rPr lang="ru-RU" sz="1800" dirty="0"/>
              <a:t>В </a:t>
            </a:r>
            <a:r>
              <a:rPr lang="ru-RU" sz="1800" dirty="0" err="1"/>
              <a:t>кoнце</a:t>
            </a:r>
            <a:r>
              <a:rPr lang="ru-RU" sz="1800" dirty="0"/>
              <a:t> 1890-x годов Клод Моне </a:t>
            </a:r>
            <a:r>
              <a:rPr lang="ru-RU" sz="1800" dirty="0" err="1"/>
              <a:t>пpиобрёл</a:t>
            </a:r>
            <a:r>
              <a:rPr lang="ru-RU" sz="1800" dirty="0"/>
              <a:t> в </a:t>
            </a:r>
            <a:r>
              <a:rPr lang="ru-RU" sz="1800" dirty="0" err="1"/>
              <a:t>Живерни</a:t>
            </a:r>
            <a:r>
              <a:rPr lang="ru-RU" sz="1800" dirty="0"/>
              <a:t> земельный </a:t>
            </a:r>
            <a:r>
              <a:rPr lang="ru-RU" sz="1800" dirty="0" err="1"/>
              <a:t>yчaсток</a:t>
            </a:r>
            <a:r>
              <a:rPr lang="ru-RU" sz="1800" dirty="0"/>
              <a:t>, на котором разбил прекрасный сад. Водный канал, который, впоследствии, превратился в цветущую восхитительную водную феерию стал центром и сердцем парка. Позже над водной гладью вознёсся ажурный арочный мостик в японском стиле. Здесь Моне написал свою самую грандиозную, восхитительную, знаменитую и потрясающую серию картин, изображающую водяные лилии, кувшинки и японский мостик. Сначала возникла серия с кувшинками, часть которой с успехом была выставлена в 1909 году, затем появился мостик и серия «Лилии». Свой сад Моне писал до самой смерти, будучи практически слепым.</a:t>
            </a:r>
            <a:br>
              <a:rPr lang="ru-RU" sz="1800" dirty="0"/>
            </a:br>
            <a:r>
              <a:rPr lang="ru-RU" sz="1600" dirty="0"/>
              <a:t>Источник: © </a:t>
            </a:r>
            <a:r>
              <a:rPr lang="ru-RU" sz="1600" dirty="0">
                <a:hlinkClick r:id="rId2"/>
              </a:rPr>
              <a:t>https://topcafe.su/otdyh/iskusstvo/kartiny-kloda-mone.html</a:t>
            </a:r>
            <a:endParaRPr lang="ru-RU" sz="1600" dirty="0"/>
          </a:p>
          <a:p>
            <a:br>
              <a:rPr lang="ru-RU" sz="1600" dirty="0"/>
            </a:br>
            <a:br>
              <a:rPr lang="ru-RU" sz="1600" dirty="0"/>
            </a:br>
            <a:br>
              <a:rPr lang="ru-RU" sz="1600" dirty="0"/>
            </a:br>
            <a:endParaRPr lang="ru-RU" sz="1600" dirty="0"/>
          </a:p>
        </p:txBody>
      </p:sp>
      <p:pic>
        <p:nvPicPr>
          <p:cNvPr id="27650" name="Picture 2" descr="https://avatars.mds.yandex.net/get-pdb/1105309/7aa1b965-0d18-404e-b387-34d1520ef441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283163" cy="4162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965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332656"/>
            <a:ext cx="4244280" cy="6192688"/>
          </a:xfrm>
        </p:spPr>
        <p:txBody>
          <a:bodyPr>
            <a:normAutofit fontScale="92500" lnSpcReduction="1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5" name="Picture 2" descr="Клод МОНЕ. Кувшинки. -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989" y="0"/>
            <a:ext cx="4666076" cy="687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645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0778"/>
          </a:xfrm>
        </p:spPr>
        <p:txBody>
          <a:bodyPr>
            <a:noAutofit/>
          </a:bodyPr>
          <a:lstStyle/>
          <a:p>
            <a:r>
              <a:rPr lang="ru-RU" sz="2400" dirty="0"/>
              <a:t>Водяные лилии — Клод Моне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www.zastavki.com/pictures/originals/2014/Drawn_wallpapers___Paintings_Painting_Claude_Monet_-_Water_Lilies_069250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48" y="695416"/>
            <a:ext cx="8256917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5801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1249</TotalTime>
  <Words>786</Words>
  <Application>Microsoft Office PowerPoint</Application>
  <PresentationFormat>Экран (4:3)</PresentationFormat>
  <Paragraphs>18</Paragraphs>
  <Slides>53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6" baseType="lpstr">
      <vt:lpstr>Arial</vt:lpstr>
      <vt:lpstr>Calibri</vt:lpstr>
      <vt:lpstr>Тема Office</vt:lpstr>
      <vt:lpstr>Презентация PowerPoint</vt:lpstr>
      <vt:lpstr>Изобразительное искусство Методические рекомендации к курсу "Изобразительное искусство". 2 класс Ашикова С.Г.</vt:lpstr>
      <vt:lpstr>Презентация PowerPoint</vt:lpstr>
      <vt:lpstr>Презентация PowerPoint</vt:lpstr>
      <vt:lpstr>Водяные лилии — Клод Моне</vt:lpstr>
      <vt:lpstr>Водяные лилии — Клод Моне</vt:lpstr>
      <vt:lpstr>Клод Моне - "Пруд с кувшинкам»</vt:lpstr>
      <vt:lpstr>Презентация PowerPoint</vt:lpstr>
      <vt:lpstr>Водяные лилии — Клод Моне</vt:lpstr>
      <vt:lpstr>Презентация PowerPoint</vt:lpstr>
      <vt:lpstr>И.И. Левитан - Лилии. Ненюфарын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китайская художница DANHUI NAI</vt:lpstr>
      <vt:lpstr>Презентация PowerPoint</vt:lpstr>
      <vt:lpstr>Презентация PowerPoint</vt:lpstr>
      <vt:lpstr>Акварель "Лотос" Художник Желтышева Татьяна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SiBeRiA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dns dns</cp:lastModifiedBy>
  <cp:revision>23</cp:revision>
  <dcterms:created xsi:type="dcterms:W3CDTF">2020-05-02T04:31:50Z</dcterms:created>
  <dcterms:modified xsi:type="dcterms:W3CDTF">2021-02-14T22:23:44Z</dcterms:modified>
</cp:coreProperties>
</file>