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sldIdLst>
    <p:sldId id="257" r:id="rId2"/>
    <p:sldId id="301" r:id="rId3"/>
    <p:sldId id="258" r:id="rId4"/>
    <p:sldId id="259" r:id="rId5"/>
    <p:sldId id="260" r:id="rId6"/>
    <p:sldId id="261" r:id="rId7"/>
    <p:sldId id="265" r:id="rId8"/>
    <p:sldId id="266" r:id="rId9"/>
    <p:sldId id="304" r:id="rId10"/>
    <p:sldId id="312" r:id="rId11"/>
    <p:sldId id="306" r:id="rId12"/>
    <p:sldId id="307" r:id="rId13"/>
    <p:sldId id="308" r:id="rId14"/>
    <p:sldId id="309" r:id="rId15"/>
    <p:sldId id="310" r:id="rId16"/>
    <p:sldId id="313" r:id="rId17"/>
    <p:sldId id="315" r:id="rId18"/>
    <p:sldId id="271" r:id="rId19"/>
    <p:sldId id="272" r:id="rId20"/>
    <p:sldId id="276" r:id="rId21"/>
    <p:sldId id="273" r:id="rId22"/>
    <p:sldId id="277" r:id="rId23"/>
    <p:sldId id="279" r:id="rId24"/>
    <p:sldId id="280" r:id="rId25"/>
    <p:sldId id="281" r:id="rId26"/>
    <p:sldId id="283" r:id="rId27"/>
    <p:sldId id="285" r:id="rId28"/>
    <p:sldId id="284" r:id="rId29"/>
    <p:sldId id="289" r:id="rId30"/>
    <p:sldId id="290" r:id="rId31"/>
    <p:sldId id="291" r:id="rId32"/>
    <p:sldId id="302" r:id="rId33"/>
    <p:sldId id="303" r:id="rId34"/>
    <p:sldId id="274" r:id="rId35"/>
    <p:sldId id="299" r:id="rId36"/>
    <p:sldId id="293" r:id="rId37"/>
    <p:sldId id="292" r:id="rId38"/>
    <p:sldId id="294" r:id="rId39"/>
    <p:sldId id="295" r:id="rId40"/>
    <p:sldId id="296" r:id="rId41"/>
    <p:sldId id="297" r:id="rId42"/>
    <p:sldId id="298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E974DF-B1D9-48A9-BD5F-25F0CBC696DF}" type="doc">
      <dgm:prSet loTypeId="urn:microsoft.com/office/officeart/2005/8/layout/pyramid1" loCatId="pyramid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F3826B-211E-4FD9-8DC3-4E06835AA484}">
      <dgm:prSet phldrT="[Текст]" custT="1"/>
      <dgm:spPr/>
      <dgm:t>
        <a:bodyPr/>
        <a:lstStyle/>
        <a:p>
          <a:r>
            <a:rPr lang="ru-RU" sz="2000" b="1" dirty="0" err="1" smtClean="0"/>
            <a:t>Синтаксичес-кий</a:t>
          </a:r>
          <a:r>
            <a:rPr lang="ru-RU" sz="2000" b="1" dirty="0" smtClean="0"/>
            <a:t> уровень</a:t>
          </a:r>
          <a:endParaRPr lang="ru-RU" sz="2000" b="1" dirty="0"/>
        </a:p>
      </dgm:t>
    </dgm:pt>
    <dgm:pt modelId="{1AECF2FE-6034-47C7-8455-8252DAE08C2A}" type="parTrans" cxnId="{30548F32-D5A1-4C42-8DBD-34ABF901416F}">
      <dgm:prSet/>
      <dgm:spPr/>
      <dgm:t>
        <a:bodyPr/>
        <a:lstStyle/>
        <a:p>
          <a:endParaRPr lang="ru-RU"/>
        </a:p>
      </dgm:t>
    </dgm:pt>
    <dgm:pt modelId="{E68D681E-008C-41E3-969E-031EBDB926DC}" type="sibTrans" cxnId="{30548F32-D5A1-4C42-8DBD-34ABF901416F}">
      <dgm:prSet/>
      <dgm:spPr/>
      <dgm:t>
        <a:bodyPr/>
        <a:lstStyle/>
        <a:p>
          <a:endParaRPr lang="ru-RU"/>
        </a:p>
      </dgm:t>
    </dgm:pt>
    <dgm:pt modelId="{442AF979-47EB-4DA7-803F-306BA8DB1EE1}">
      <dgm:prSet phldrT="[Текст]"/>
      <dgm:spPr/>
      <dgm:t>
        <a:bodyPr/>
        <a:lstStyle/>
        <a:p>
          <a:r>
            <a:rPr lang="ru-RU" b="1" dirty="0" smtClean="0"/>
            <a:t>Морфологический уровень</a:t>
          </a:r>
          <a:endParaRPr lang="ru-RU" b="1" dirty="0"/>
        </a:p>
      </dgm:t>
    </dgm:pt>
    <dgm:pt modelId="{27746755-5F64-41D3-8170-ABD00847CB2F}" type="parTrans" cxnId="{5519C27D-0DA2-404C-92E1-9D2DE9EC8579}">
      <dgm:prSet/>
      <dgm:spPr/>
      <dgm:t>
        <a:bodyPr/>
        <a:lstStyle/>
        <a:p>
          <a:endParaRPr lang="ru-RU"/>
        </a:p>
      </dgm:t>
    </dgm:pt>
    <dgm:pt modelId="{5C4EEDF9-C860-4195-979E-ECBB4941D0EB}" type="sibTrans" cxnId="{5519C27D-0DA2-404C-92E1-9D2DE9EC8579}">
      <dgm:prSet/>
      <dgm:spPr/>
      <dgm:t>
        <a:bodyPr/>
        <a:lstStyle/>
        <a:p>
          <a:endParaRPr lang="ru-RU"/>
        </a:p>
      </dgm:t>
    </dgm:pt>
    <dgm:pt modelId="{547F169C-4835-455E-A53F-DED2833314AE}">
      <dgm:prSet phldrT="[Текст]"/>
      <dgm:spPr/>
      <dgm:t>
        <a:bodyPr/>
        <a:lstStyle/>
        <a:p>
          <a:r>
            <a:rPr lang="ru-RU" b="1" dirty="0" smtClean="0"/>
            <a:t>Лексический уровень</a:t>
          </a:r>
          <a:endParaRPr lang="ru-RU" b="1" dirty="0"/>
        </a:p>
      </dgm:t>
    </dgm:pt>
    <dgm:pt modelId="{B631F385-04DD-494C-B964-8FFBC2E6A4D4}" type="parTrans" cxnId="{E4B8D9E5-BAF8-4276-B81F-C8C249674B89}">
      <dgm:prSet/>
      <dgm:spPr/>
      <dgm:t>
        <a:bodyPr/>
        <a:lstStyle/>
        <a:p>
          <a:endParaRPr lang="ru-RU"/>
        </a:p>
      </dgm:t>
    </dgm:pt>
    <dgm:pt modelId="{D3823C59-E6B4-44B8-B0D0-5C52CA77B720}" type="sibTrans" cxnId="{E4B8D9E5-BAF8-4276-B81F-C8C249674B89}">
      <dgm:prSet/>
      <dgm:spPr/>
      <dgm:t>
        <a:bodyPr/>
        <a:lstStyle/>
        <a:p>
          <a:endParaRPr lang="ru-RU"/>
        </a:p>
      </dgm:t>
    </dgm:pt>
    <dgm:pt modelId="{84370857-D1B0-4DDE-A978-2B5C62EC5C35}">
      <dgm:prSet/>
      <dgm:spPr/>
      <dgm:t>
        <a:bodyPr/>
        <a:lstStyle/>
        <a:p>
          <a:r>
            <a:rPr lang="ru-RU" b="1" dirty="0" smtClean="0"/>
            <a:t>Фонетический уровень</a:t>
          </a:r>
          <a:endParaRPr lang="ru-RU" b="1" dirty="0"/>
        </a:p>
      </dgm:t>
    </dgm:pt>
    <dgm:pt modelId="{4D204472-4946-4131-8738-74A9BD31B931}" type="parTrans" cxnId="{475834A5-BC2F-4BDF-8F48-516A3C30FE56}">
      <dgm:prSet/>
      <dgm:spPr/>
      <dgm:t>
        <a:bodyPr/>
        <a:lstStyle/>
        <a:p>
          <a:endParaRPr lang="ru-RU"/>
        </a:p>
      </dgm:t>
    </dgm:pt>
    <dgm:pt modelId="{3C69B4F6-8AC0-4B02-AE9F-1F9786AAB9A8}" type="sibTrans" cxnId="{475834A5-BC2F-4BDF-8F48-516A3C30FE56}">
      <dgm:prSet/>
      <dgm:spPr/>
      <dgm:t>
        <a:bodyPr/>
        <a:lstStyle/>
        <a:p>
          <a:endParaRPr lang="ru-RU"/>
        </a:p>
      </dgm:t>
    </dgm:pt>
    <dgm:pt modelId="{D17D5FFF-95B2-49C5-A045-8371AB0097A9}">
      <dgm:prSet/>
      <dgm:spPr/>
      <dgm:t>
        <a:bodyPr/>
        <a:lstStyle/>
        <a:p>
          <a:r>
            <a:rPr lang="ru-RU" b="1" dirty="0" smtClean="0"/>
            <a:t>Словообразовательный уровень</a:t>
          </a:r>
          <a:endParaRPr lang="ru-RU" b="1" dirty="0"/>
        </a:p>
      </dgm:t>
    </dgm:pt>
    <dgm:pt modelId="{4B2929C8-6CDD-46C7-87C6-33E80C98FC8E}" type="parTrans" cxnId="{6D636E67-F72F-4F76-9EC8-A9C18A46C10F}">
      <dgm:prSet/>
      <dgm:spPr/>
      <dgm:t>
        <a:bodyPr/>
        <a:lstStyle/>
        <a:p>
          <a:endParaRPr lang="ru-RU"/>
        </a:p>
      </dgm:t>
    </dgm:pt>
    <dgm:pt modelId="{3F29F2AE-40AF-4D38-B6BF-247316839A7D}" type="sibTrans" cxnId="{6D636E67-F72F-4F76-9EC8-A9C18A46C10F}">
      <dgm:prSet/>
      <dgm:spPr/>
      <dgm:t>
        <a:bodyPr/>
        <a:lstStyle/>
        <a:p>
          <a:endParaRPr lang="ru-RU"/>
        </a:p>
      </dgm:t>
    </dgm:pt>
    <dgm:pt modelId="{FC8CDDA4-3ACC-4AFB-8A23-2156FC000F87}" type="pres">
      <dgm:prSet presAssocID="{BDE974DF-B1D9-48A9-BD5F-25F0CBC696D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EEDF57-D292-41AB-AEA2-698BD3714974}" type="pres">
      <dgm:prSet presAssocID="{14F3826B-211E-4FD9-8DC3-4E06835AA484}" presName="Name8" presStyleCnt="0"/>
      <dgm:spPr/>
    </dgm:pt>
    <dgm:pt modelId="{4AC34B00-2860-41B7-A8E3-0272F399E8FE}" type="pres">
      <dgm:prSet presAssocID="{14F3826B-211E-4FD9-8DC3-4E06835AA484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6AE613-9170-4A78-8A1E-3EC0B6C428C5}" type="pres">
      <dgm:prSet presAssocID="{14F3826B-211E-4FD9-8DC3-4E06835AA48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444637-2009-4A9D-8D08-DCE0E893369E}" type="pres">
      <dgm:prSet presAssocID="{442AF979-47EB-4DA7-803F-306BA8DB1EE1}" presName="Name8" presStyleCnt="0"/>
      <dgm:spPr/>
    </dgm:pt>
    <dgm:pt modelId="{182D74BF-CCD8-402F-9441-BD9BDFBD0938}" type="pres">
      <dgm:prSet presAssocID="{442AF979-47EB-4DA7-803F-306BA8DB1EE1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5EF15E-3941-4018-9713-10B13DC72854}" type="pres">
      <dgm:prSet presAssocID="{442AF979-47EB-4DA7-803F-306BA8DB1EE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A28DD-E05C-45C4-9918-076368FC4F9F}" type="pres">
      <dgm:prSet presAssocID="{547F169C-4835-455E-A53F-DED2833314AE}" presName="Name8" presStyleCnt="0"/>
      <dgm:spPr/>
    </dgm:pt>
    <dgm:pt modelId="{84C09F11-FE1B-49FA-9120-B42224B211C9}" type="pres">
      <dgm:prSet presAssocID="{547F169C-4835-455E-A53F-DED2833314AE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23F591-8891-423A-AE44-A9EB3B3696AA}" type="pres">
      <dgm:prSet presAssocID="{547F169C-4835-455E-A53F-DED2833314A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BAB773-0938-45E7-AFFC-6703516F799D}" type="pres">
      <dgm:prSet presAssocID="{D17D5FFF-95B2-49C5-A045-8371AB0097A9}" presName="Name8" presStyleCnt="0"/>
      <dgm:spPr/>
    </dgm:pt>
    <dgm:pt modelId="{6244CFCC-6953-49E3-B2AB-0B3A4A85F1BF}" type="pres">
      <dgm:prSet presAssocID="{D17D5FFF-95B2-49C5-A045-8371AB0097A9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9CB266-F01A-4E00-AD21-21F98AB6AF0B}" type="pres">
      <dgm:prSet presAssocID="{D17D5FFF-95B2-49C5-A045-8371AB0097A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1A328D-A6C3-4624-B01C-0DEC8260E742}" type="pres">
      <dgm:prSet presAssocID="{84370857-D1B0-4DDE-A978-2B5C62EC5C35}" presName="Name8" presStyleCnt="0"/>
      <dgm:spPr/>
    </dgm:pt>
    <dgm:pt modelId="{B7F78FED-2DAE-48E8-9533-F4EE084F9716}" type="pres">
      <dgm:prSet presAssocID="{84370857-D1B0-4DDE-A978-2B5C62EC5C35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304AAD-111A-4C78-BACA-9AAE19B80214}" type="pres">
      <dgm:prSet presAssocID="{84370857-D1B0-4DDE-A978-2B5C62EC5C3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5FAA863-56AD-4864-AC5B-269CC8E7311C}" type="presOf" srcId="{14F3826B-211E-4FD9-8DC3-4E06835AA484}" destId="{496AE613-9170-4A78-8A1E-3EC0B6C428C5}" srcOrd="1" destOrd="0" presId="urn:microsoft.com/office/officeart/2005/8/layout/pyramid1"/>
    <dgm:cxn modelId="{6D636E67-F72F-4F76-9EC8-A9C18A46C10F}" srcId="{BDE974DF-B1D9-48A9-BD5F-25F0CBC696DF}" destId="{D17D5FFF-95B2-49C5-A045-8371AB0097A9}" srcOrd="3" destOrd="0" parTransId="{4B2929C8-6CDD-46C7-87C6-33E80C98FC8E}" sibTransId="{3F29F2AE-40AF-4D38-B6BF-247316839A7D}"/>
    <dgm:cxn modelId="{EEE6127F-EDC3-4B60-9413-39B5FDCE215C}" type="presOf" srcId="{14F3826B-211E-4FD9-8DC3-4E06835AA484}" destId="{4AC34B00-2860-41B7-A8E3-0272F399E8FE}" srcOrd="0" destOrd="0" presId="urn:microsoft.com/office/officeart/2005/8/layout/pyramid1"/>
    <dgm:cxn modelId="{5519C27D-0DA2-404C-92E1-9D2DE9EC8579}" srcId="{BDE974DF-B1D9-48A9-BD5F-25F0CBC696DF}" destId="{442AF979-47EB-4DA7-803F-306BA8DB1EE1}" srcOrd="1" destOrd="0" parTransId="{27746755-5F64-41D3-8170-ABD00847CB2F}" sibTransId="{5C4EEDF9-C860-4195-979E-ECBB4941D0EB}"/>
    <dgm:cxn modelId="{30548F32-D5A1-4C42-8DBD-34ABF901416F}" srcId="{BDE974DF-B1D9-48A9-BD5F-25F0CBC696DF}" destId="{14F3826B-211E-4FD9-8DC3-4E06835AA484}" srcOrd="0" destOrd="0" parTransId="{1AECF2FE-6034-47C7-8455-8252DAE08C2A}" sibTransId="{E68D681E-008C-41E3-969E-031EBDB926DC}"/>
    <dgm:cxn modelId="{475834A5-BC2F-4BDF-8F48-516A3C30FE56}" srcId="{BDE974DF-B1D9-48A9-BD5F-25F0CBC696DF}" destId="{84370857-D1B0-4DDE-A978-2B5C62EC5C35}" srcOrd="4" destOrd="0" parTransId="{4D204472-4946-4131-8738-74A9BD31B931}" sibTransId="{3C69B4F6-8AC0-4B02-AE9F-1F9786AAB9A8}"/>
    <dgm:cxn modelId="{E1236F33-973A-4E32-8CFC-D8EFCD3253CB}" type="presOf" srcId="{D17D5FFF-95B2-49C5-A045-8371AB0097A9}" destId="{6244CFCC-6953-49E3-B2AB-0B3A4A85F1BF}" srcOrd="0" destOrd="0" presId="urn:microsoft.com/office/officeart/2005/8/layout/pyramid1"/>
    <dgm:cxn modelId="{68CBBF7E-B502-4EE7-990D-49FF0F1276BA}" type="presOf" srcId="{442AF979-47EB-4DA7-803F-306BA8DB1EE1}" destId="{182D74BF-CCD8-402F-9441-BD9BDFBD0938}" srcOrd="0" destOrd="0" presId="urn:microsoft.com/office/officeart/2005/8/layout/pyramid1"/>
    <dgm:cxn modelId="{30E4B8A8-BDB3-43AD-B177-81630CE687AD}" type="presOf" srcId="{D17D5FFF-95B2-49C5-A045-8371AB0097A9}" destId="{129CB266-F01A-4E00-AD21-21F98AB6AF0B}" srcOrd="1" destOrd="0" presId="urn:microsoft.com/office/officeart/2005/8/layout/pyramid1"/>
    <dgm:cxn modelId="{9D5F0D1B-8D8E-41EA-B2CB-D13D988F4985}" type="presOf" srcId="{442AF979-47EB-4DA7-803F-306BA8DB1EE1}" destId="{C95EF15E-3941-4018-9713-10B13DC72854}" srcOrd="1" destOrd="0" presId="urn:microsoft.com/office/officeart/2005/8/layout/pyramid1"/>
    <dgm:cxn modelId="{1EAE0ECC-A35B-425D-AFC7-5475F5E66774}" type="presOf" srcId="{547F169C-4835-455E-A53F-DED2833314AE}" destId="{84C09F11-FE1B-49FA-9120-B42224B211C9}" srcOrd="0" destOrd="0" presId="urn:microsoft.com/office/officeart/2005/8/layout/pyramid1"/>
    <dgm:cxn modelId="{16D94C34-5729-49D9-97E8-ED0E99AEDD7C}" type="presOf" srcId="{BDE974DF-B1D9-48A9-BD5F-25F0CBC696DF}" destId="{FC8CDDA4-3ACC-4AFB-8A23-2156FC000F87}" srcOrd="0" destOrd="0" presId="urn:microsoft.com/office/officeart/2005/8/layout/pyramid1"/>
    <dgm:cxn modelId="{F7639060-1B36-4A0A-A977-3AFE179D5585}" type="presOf" srcId="{84370857-D1B0-4DDE-A978-2B5C62EC5C35}" destId="{B7F78FED-2DAE-48E8-9533-F4EE084F9716}" srcOrd="0" destOrd="0" presId="urn:microsoft.com/office/officeart/2005/8/layout/pyramid1"/>
    <dgm:cxn modelId="{47782923-2AE9-42E5-933B-906191F9267B}" type="presOf" srcId="{84370857-D1B0-4DDE-A978-2B5C62EC5C35}" destId="{E2304AAD-111A-4C78-BACA-9AAE19B80214}" srcOrd="1" destOrd="0" presId="urn:microsoft.com/office/officeart/2005/8/layout/pyramid1"/>
    <dgm:cxn modelId="{E4B8D9E5-BAF8-4276-B81F-C8C249674B89}" srcId="{BDE974DF-B1D9-48A9-BD5F-25F0CBC696DF}" destId="{547F169C-4835-455E-A53F-DED2833314AE}" srcOrd="2" destOrd="0" parTransId="{B631F385-04DD-494C-B964-8FFBC2E6A4D4}" sibTransId="{D3823C59-E6B4-44B8-B0D0-5C52CA77B720}"/>
    <dgm:cxn modelId="{3FB789D8-E2B9-477C-9E60-B291899EFEF4}" type="presOf" srcId="{547F169C-4835-455E-A53F-DED2833314AE}" destId="{2C23F591-8891-423A-AE44-A9EB3B3696AA}" srcOrd="1" destOrd="0" presId="urn:microsoft.com/office/officeart/2005/8/layout/pyramid1"/>
    <dgm:cxn modelId="{690E273C-FABD-403C-894D-6793FD12A67D}" type="presParOf" srcId="{FC8CDDA4-3ACC-4AFB-8A23-2156FC000F87}" destId="{6AEEDF57-D292-41AB-AEA2-698BD3714974}" srcOrd="0" destOrd="0" presId="urn:microsoft.com/office/officeart/2005/8/layout/pyramid1"/>
    <dgm:cxn modelId="{1DB30449-FAF0-4280-909C-E95F8B175E21}" type="presParOf" srcId="{6AEEDF57-D292-41AB-AEA2-698BD3714974}" destId="{4AC34B00-2860-41B7-A8E3-0272F399E8FE}" srcOrd="0" destOrd="0" presId="urn:microsoft.com/office/officeart/2005/8/layout/pyramid1"/>
    <dgm:cxn modelId="{B5E1A58A-01D0-4AC4-A9D7-27D92C99A75C}" type="presParOf" srcId="{6AEEDF57-D292-41AB-AEA2-698BD3714974}" destId="{496AE613-9170-4A78-8A1E-3EC0B6C428C5}" srcOrd="1" destOrd="0" presId="urn:microsoft.com/office/officeart/2005/8/layout/pyramid1"/>
    <dgm:cxn modelId="{CC719D49-2282-49E1-8B52-3B22567ECC31}" type="presParOf" srcId="{FC8CDDA4-3ACC-4AFB-8A23-2156FC000F87}" destId="{0D444637-2009-4A9D-8D08-DCE0E893369E}" srcOrd="1" destOrd="0" presId="urn:microsoft.com/office/officeart/2005/8/layout/pyramid1"/>
    <dgm:cxn modelId="{D90BA711-7BE6-44A4-9938-B08A10024962}" type="presParOf" srcId="{0D444637-2009-4A9D-8D08-DCE0E893369E}" destId="{182D74BF-CCD8-402F-9441-BD9BDFBD0938}" srcOrd="0" destOrd="0" presId="urn:microsoft.com/office/officeart/2005/8/layout/pyramid1"/>
    <dgm:cxn modelId="{1C213861-CDB6-406E-BD6C-789926F45708}" type="presParOf" srcId="{0D444637-2009-4A9D-8D08-DCE0E893369E}" destId="{C95EF15E-3941-4018-9713-10B13DC72854}" srcOrd="1" destOrd="0" presId="urn:microsoft.com/office/officeart/2005/8/layout/pyramid1"/>
    <dgm:cxn modelId="{D39B2B0A-ACCD-4644-9063-CD5ED2B5B505}" type="presParOf" srcId="{FC8CDDA4-3ACC-4AFB-8A23-2156FC000F87}" destId="{650A28DD-E05C-45C4-9918-076368FC4F9F}" srcOrd="2" destOrd="0" presId="urn:microsoft.com/office/officeart/2005/8/layout/pyramid1"/>
    <dgm:cxn modelId="{101C5154-7EC3-4B2C-A5F2-8818D95AC290}" type="presParOf" srcId="{650A28DD-E05C-45C4-9918-076368FC4F9F}" destId="{84C09F11-FE1B-49FA-9120-B42224B211C9}" srcOrd="0" destOrd="0" presId="urn:microsoft.com/office/officeart/2005/8/layout/pyramid1"/>
    <dgm:cxn modelId="{0EC5340F-6D07-49ED-9220-86318AAEDA32}" type="presParOf" srcId="{650A28DD-E05C-45C4-9918-076368FC4F9F}" destId="{2C23F591-8891-423A-AE44-A9EB3B3696AA}" srcOrd="1" destOrd="0" presId="urn:microsoft.com/office/officeart/2005/8/layout/pyramid1"/>
    <dgm:cxn modelId="{024864BA-A432-457F-BC3A-94E5117EBF95}" type="presParOf" srcId="{FC8CDDA4-3ACC-4AFB-8A23-2156FC000F87}" destId="{A6BAB773-0938-45E7-AFFC-6703516F799D}" srcOrd="3" destOrd="0" presId="urn:microsoft.com/office/officeart/2005/8/layout/pyramid1"/>
    <dgm:cxn modelId="{09884CFF-F3AF-4836-87E9-E905DFD8203E}" type="presParOf" srcId="{A6BAB773-0938-45E7-AFFC-6703516F799D}" destId="{6244CFCC-6953-49E3-B2AB-0B3A4A85F1BF}" srcOrd="0" destOrd="0" presId="urn:microsoft.com/office/officeart/2005/8/layout/pyramid1"/>
    <dgm:cxn modelId="{BB326CF9-C215-4DF3-901E-AD5E1BBFA633}" type="presParOf" srcId="{A6BAB773-0938-45E7-AFFC-6703516F799D}" destId="{129CB266-F01A-4E00-AD21-21F98AB6AF0B}" srcOrd="1" destOrd="0" presId="urn:microsoft.com/office/officeart/2005/8/layout/pyramid1"/>
    <dgm:cxn modelId="{83697258-8C5D-48B2-91A9-5555A07E7412}" type="presParOf" srcId="{FC8CDDA4-3ACC-4AFB-8A23-2156FC000F87}" destId="{3E1A328D-A6C3-4624-B01C-0DEC8260E742}" srcOrd="4" destOrd="0" presId="urn:microsoft.com/office/officeart/2005/8/layout/pyramid1"/>
    <dgm:cxn modelId="{D4E89D41-6396-430F-B65D-461CA805598B}" type="presParOf" srcId="{3E1A328D-A6C3-4624-B01C-0DEC8260E742}" destId="{B7F78FED-2DAE-48E8-9533-F4EE084F9716}" srcOrd="0" destOrd="0" presId="urn:microsoft.com/office/officeart/2005/8/layout/pyramid1"/>
    <dgm:cxn modelId="{B7DFFECD-F199-4379-83A9-01940947CB87}" type="presParOf" srcId="{3E1A328D-A6C3-4624-B01C-0DEC8260E742}" destId="{E2304AAD-111A-4C78-BACA-9AAE19B80214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F38CB46-AB0C-4A54-A4F0-DC73B17EA45C}" type="doc">
      <dgm:prSet loTypeId="urn:microsoft.com/office/officeart/2008/layout/AscendingPictureAccent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78722727-504E-4AC0-96EB-52053301D3F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Когнитивная деятельность</a:t>
          </a:r>
          <a:endParaRPr lang="ru-RU" b="1" dirty="0">
            <a:solidFill>
              <a:schemeClr val="tx1"/>
            </a:solidFill>
          </a:endParaRPr>
        </a:p>
      </dgm:t>
    </dgm:pt>
    <dgm:pt modelId="{F03351F5-250A-49F8-9E04-53872347CBE8}" type="parTrans" cxnId="{EB43C7BA-F075-45C7-B2DC-7E1B1C22EF1C}">
      <dgm:prSet/>
      <dgm:spPr/>
      <dgm:t>
        <a:bodyPr/>
        <a:lstStyle/>
        <a:p>
          <a:endParaRPr lang="ru-RU"/>
        </a:p>
      </dgm:t>
    </dgm:pt>
    <dgm:pt modelId="{AFE1C875-BC1F-4B2C-8C5A-092DE79B19DF}" type="sibTrans" cxnId="{EB43C7BA-F075-45C7-B2DC-7E1B1C22EF1C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293B7A5E-474F-4E7A-A15D-4E8938B19A11}">
      <dgm:prSet phldrT="[Текст]"/>
      <dgm:spPr/>
      <dgm:t>
        <a:bodyPr/>
        <a:lstStyle/>
        <a:p>
          <a:r>
            <a:rPr lang="ru-RU" b="1" dirty="0" smtClean="0"/>
            <a:t>Коммуникативная деятельность</a:t>
          </a:r>
          <a:endParaRPr lang="ru-RU" b="1" dirty="0"/>
        </a:p>
      </dgm:t>
    </dgm:pt>
    <dgm:pt modelId="{87F0495A-DFE1-4378-A84A-34657110B874}" type="parTrans" cxnId="{279E076F-0595-4CAD-B922-0B904FA050DF}">
      <dgm:prSet/>
      <dgm:spPr/>
      <dgm:t>
        <a:bodyPr/>
        <a:lstStyle/>
        <a:p>
          <a:endParaRPr lang="ru-RU"/>
        </a:p>
      </dgm:t>
    </dgm:pt>
    <dgm:pt modelId="{DBC4540B-FC0E-4A1C-AC15-27D9002F80C3}" type="sibTrans" cxnId="{279E076F-0595-4CAD-B922-0B904FA050DF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67A65A47-0C44-4CF2-972A-E4268E4D8D96}" type="pres">
      <dgm:prSet presAssocID="{AF38CB46-AB0C-4A54-A4F0-DC73B17EA45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321A4441-B1ED-49CC-AE61-803E00D8B1F3}" type="pres">
      <dgm:prSet presAssocID="{AF38CB46-AB0C-4A54-A4F0-DC73B17EA45C}" presName="dot1" presStyleLbl="alignNode1" presStyleIdx="0" presStyleCnt="10"/>
      <dgm:spPr/>
    </dgm:pt>
    <dgm:pt modelId="{18B672CC-05C1-4399-B20E-29263BE6DECE}" type="pres">
      <dgm:prSet presAssocID="{AF38CB46-AB0C-4A54-A4F0-DC73B17EA45C}" presName="dot2" presStyleLbl="alignNode1" presStyleIdx="1" presStyleCnt="10"/>
      <dgm:spPr/>
    </dgm:pt>
    <dgm:pt modelId="{15DFD326-98F7-4E71-9A9D-1C75882369B4}" type="pres">
      <dgm:prSet presAssocID="{AF38CB46-AB0C-4A54-A4F0-DC73B17EA45C}" presName="dot3" presStyleLbl="alignNode1" presStyleIdx="2" presStyleCnt="10"/>
      <dgm:spPr/>
    </dgm:pt>
    <dgm:pt modelId="{D15156DB-4998-4A0E-A43E-01E5BF2E1B58}" type="pres">
      <dgm:prSet presAssocID="{AF38CB46-AB0C-4A54-A4F0-DC73B17EA45C}" presName="dotArrow1" presStyleLbl="alignNode1" presStyleIdx="3" presStyleCnt="10"/>
      <dgm:spPr/>
    </dgm:pt>
    <dgm:pt modelId="{0D5F0BD9-0AA3-4340-A59B-E9F8216E1457}" type="pres">
      <dgm:prSet presAssocID="{AF38CB46-AB0C-4A54-A4F0-DC73B17EA45C}" presName="dotArrow2" presStyleLbl="alignNode1" presStyleIdx="4" presStyleCnt="10"/>
      <dgm:spPr/>
    </dgm:pt>
    <dgm:pt modelId="{616F1D3D-2008-4DB2-A280-78CE2FA66E2B}" type="pres">
      <dgm:prSet presAssocID="{AF38CB46-AB0C-4A54-A4F0-DC73B17EA45C}" presName="dotArrow3" presStyleLbl="alignNode1" presStyleIdx="5" presStyleCnt="10"/>
      <dgm:spPr/>
    </dgm:pt>
    <dgm:pt modelId="{84B5BC05-22B5-46F5-B8A0-AE70D81F3DC2}" type="pres">
      <dgm:prSet presAssocID="{AF38CB46-AB0C-4A54-A4F0-DC73B17EA45C}" presName="dotArrow4" presStyleLbl="alignNode1" presStyleIdx="6" presStyleCnt="10"/>
      <dgm:spPr/>
    </dgm:pt>
    <dgm:pt modelId="{42851B3D-4A1E-4676-BE49-07F97392B42E}" type="pres">
      <dgm:prSet presAssocID="{AF38CB46-AB0C-4A54-A4F0-DC73B17EA45C}" presName="dotArrow5" presStyleLbl="alignNode1" presStyleIdx="7" presStyleCnt="10"/>
      <dgm:spPr/>
    </dgm:pt>
    <dgm:pt modelId="{268D0403-CCCA-47C2-B628-91F061149B97}" type="pres">
      <dgm:prSet presAssocID="{AF38CB46-AB0C-4A54-A4F0-DC73B17EA45C}" presName="dotArrow6" presStyleLbl="alignNode1" presStyleIdx="8" presStyleCnt="10"/>
      <dgm:spPr/>
    </dgm:pt>
    <dgm:pt modelId="{E6FA2581-AECD-42F8-8647-19EE3A3E5EE3}" type="pres">
      <dgm:prSet presAssocID="{AF38CB46-AB0C-4A54-A4F0-DC73B17EA45C}" presName="dotArrow7" presStyleLbl="alignNode1" presStyleIdx="9" presStyleCnt="10"/>
      <dgm:spPr/>
    </dgm:pt>
    <dgm:pt modelId="{94EB20B7-F073-4F15-A992-328CA773788F}" type="pres">
      <dgm:prSet presAssocID="{78722727-504E-4AC0-96EB-52053301D3F1}" presName="parTx1" presStyleLbl="node1" presStyleIdx="0" presStyleCnt="2"/>
      <dgm:spPr/>
      <dgm:t>
        <a:bodyPr/>
        <a:lstStyle/>
        <a:p>
          <a:endParaRPr lang="ru-RU"/>
        </a:p>
      </dgm:t>
    </dgm:pt>
    <dgm:pt modelId="{A8B97087-AAAE-4F79-815A-87EF0915B4EC}" type="pres">
      <dgm:prSet presAssocID="{AFE1C875-BC1F-4B2C-8C5A-092DE79B19DF}" presName="picture1" presStyleCnt="0"/>
      <dgm:spPr/>
    </dgm:pt>
    <dgm:pt modelId="{78B98242-87FC-43CE-889F-60162C34FACE}" type="pres">
      <dgm:prSet presAssocID="{AFE1C875-BC1F-4B2C-8C5A-092DE79B19DF}" presName="imageRepeatNode" presStyleLbl="fgImgPlace1" presStyleIdx="0" presStyleCnt="2"/>
      <dgm:spPr/>
      <dgm:t>
        <a:bodyPr/>
        <a:lstStyle/>
        <a:p>
          <a:endParaRPr lang="ru-RU"/>
        </a:p>
      </dgm:t>
    </dgm:pt>
    <dgm:pt modelId="{13C841D8-C268-454A-AE19-5750ED343986}" type="pres">
      <dgm:prSet presAssocID="{293B7A5E-474F-4E7A-A15D-4E8938B19A11}" presName="parTx2" presStyleLbl="node1" presStyleIdx="1" presStyleCnt="2"/>
      <dgm:spPr/>
      <dgm:t>
        <a:bodyPr/>
        <a:lstStyle/>
        <a:p>
          <a:endParaRPr lang="ru-RU"/>
        </a:p>
      </dgm:t>
    </dgm:pt>
    <dgm:pt modelId="{FEDF00A4-B505-4057-9D6A-794C9851FE76}" type="pres">
      <dgm:prSet presAssocID="{DBC4540B-FC0E-4A1C-AC15-27D9002F80C3}" presName="picture2" presStyleCnt="0"/>
      <dgm:spPr/>
    </dgm:pt>
    <dgm:pt modelId="{1A216900-C7EE-47F9-8D92-F22A3F3D7961}" type="pres">
      <dgm:prSet presAssocID="{DBC4540B-FC0E-4A1C-AC15-27D9002F80C3}" presName="imageRepeatNode" presStyleLbl="fgImgPlace1" presStyleIdx="1" presStyleCnt="2"/>
      <dgm:spPr/>
      <dgm:t>
        <a:bodyPr/>
        <a:lstStyle/>
        <a:p>
          <a:endParaRPr lang="ru-RU"/>
        </a:p>
      </dgm:t>
    </dgm:pt>
  </dgm:ptLst>
  <dgm:cxnLst>
    <dgm:cxn modelId="{02D90F55-7758-4FF6-89B8-B11D961D7CD8}" type="presOf" srcId="{AF38CB46-AB0C-4A54-A4F0-DC73B17EA45C}" destId="{67A65A47-0C44-4CF2-972A-E4268E4D8D96}" srcOrd="0" destOrd="0" presId="urn:microsoft.com/office/officeart/2008/layout/AscendingPictureAccentProcess"/>
    <dgm:cxn modelId="{7649B1C8-30D8-4886-8620-34C0C4686A1A}" type="presOf" srcId="{78722727-504E-4AC0-96EB-52053301D3F1}" destId="{94EB20B7-F073-4F15-A992-328CA773788F}" srcOrd="0" destOrd="0" presId="urn:microsoft.com/office/officeart/2008/layout/AscendingPictureAccentProcess"/>
    <dgm:cxn modelId="{B6DEED9B-924B-44FA-BE06-12551324686B}" type="presOf" srcId="{DBC4540B-FC0E-4A1C-AC15-27D9002F80C3}" destId="{1A216900-C7EE-47F9-8D92-F22A3F3D7961}" srcOrd="0" destOrd="0" presId="urn:microsoft.com/office/officeart/2008/layout/AscendingPictureAccentProcess"/>
    <dgm:cxn modelId="{05DCF6E5-C220-4C8D-BB3B-0A550F57123D}" type="presOf" srcId="{293B7A5E-474F-4E7A-A15D-4E8938B19A11}" destId="{13C841D8-C268-454A-AE19-5750ED343986}" srcOrd="0" destOrd="0" presId="urn:microsoft.com/office/officeart/2008/layout/AscendingPictureAccentProcess"/>
    <dgm:cxn modelId="{EB43C7BA-F075-45C7-B2DC-7E1B1C22EF1C}" srcId="{AF38CB46-AB0C-4A54-A4F0-DC73B17EA45C}" destId="{78722727-504E-4AC0-96EB-52053301D3F1}" srcOrd="0" destOrd="0" parTransId="{F03351F5-250A-49F8-9E04-53872347CBE8}" sibTransId="{AFE1C875-BC1F-4B2C-8C5A-092DE79B19DF}"/>
    <dgm:cxn modelId="{279E076F-0595-4CAD-B922-0B904FA050DF}" srcId="{AF38CB46-AB0C-4A54-A4F0-DC73B17EA45C}" destId="{293B7A5E-474F-4E7A-A15D-4E8938B19A11}" srcOrd="1" destOrd="0" parTransId="{87F0495A-DFE1-4378-A84A-34657110B874}" sibTransId="{DBC4540B-FC0E-4A1C-AC15-27D9002F80C3}"/>
    <dgm:cxn modelId="{59F4D341-8C7A-4A7F-AEA6-F1710293F7B6}" type="presOf" srcId="{AFE1C875-BC1F-4B2C-8C5A-092DE79B19DF}" destId="{78B98242-87FC-43CE-889F-60162C34FACE}" srcOrd="0" destOrd="0" presId="urn:microsoft.com/office/officeart/2008/layout/AscendingPictureAccentProcess"/>
    <dgm:cxn modelId="{7DF9CEAF-A4F9-4CF1-9442-36A4B917C4AB}" type="presParOf" srcId="{67A65A47-0C44-4CF2-972A-E4268E4D8D96}" destId="{321A4441-B1ED-49CC-AE61-803E00D8B1F3}" srcOrd="0" destOrd="0" presId="urn:microsoft.com/office/officeart/2008/layout/AscendingPictureAccentProcess"/>
    <dgm:cxn modelId="{B67DB37B-21F1-469F-B998-2F990F36E07B}" type="presParOf" srcId="{67A65A47-0C44-4CF2-972A-E4268E4D8D96}" destId="{18B672CC-05C1-4399-B20E-29263BE6DECE}" srcOrd="1" destOrd="0" presId="urn:microsoft.com/office/officeart/2008/layout/AscendingPictureAccentProcess"/>
    <dgm:cxn modelId="{5CE38FD7-F1BA-4450-820D-7FAA3D764167}" type="presParOf" srcId="{67A65A47-0C44-4CF2-972A-E4268E4D8D96}" destId="{15DFD326-98F7-4E71-9A9D-1C75882369B4}" srcOrd="2" destOrd="0" presId="urn:microsoft.com/office/officeart/2008/layout/AscendingPictureAccentProcess"/>
    <dgm:cxn modelId="{0089A99C-9809-4EF2-8427-D8B739AF3118}" type="presParOf" srcId="{67A65A47-0C44-4CF2-972A-E4268E4D8D96}" destId="{D15156DB-4998-4A0E-A43E-01E5BF2E1B58}" srcOrd="3" destOrd="0" presId="urn:microsoft.com/office/officeart/2008/layout/AscendingPictureAccentProcess"/>
    <dgm:cxn modelId="{F3E66300-C1FB-47A9-BB50-EF78C59FB7A1}" type="presParOf" srcId="{67A65A47-0C44-4CF2-972A-E4268E4D8D96}" destId="{0D5F0BD9-0AA3-4340-A59B-E9F8216E1457}" srcOrd="4" destOrd="0" presId="urn:microsoft.com/office/officeart/2008/layout/AscendingPictureAccentProcess"/>
    <dgm:cxn modelId="{C0B5F4F5-1FE9-4812-9893-F281FE0059B9}" type="presParOf" srcId="{67A65A47-0C44-4CF2-972A-E4268E4D8D96}" destId="{616F1D3D-2008-4DB2-A280-78CE2FA66E2B}" srcOrd="5" destOrd="0" presId="urn:microsoft.com/office/officeart/2008/layout/AscendingPictureAccentProcess"/>
    <dgm:cxn modelId="{B91D82C6-97DC-4F78-8EC4-7A0EB5A6FE00}" type="presParOf" srcId="{67A65A47-0C44-4CF2-972A-E4268E4D8D96}" destId="{84B5BC05-22B5-46F5-B8A0-AE70D81F3DC2}" srcOrd="6" destOrd="0" presId="urn:microsoft.com/office/officeart/2008/layout/AscendingPictureAccentProcess"/>
    <dgm:cxn modelId="{97FFADEE-2B4E-4E01-A61C-D33422F787E7}" type="presParOf" srcId="{67A65A47-0C44-4CF2-972A-E4268E4D8D96}" destId="{42851B3D-4A1E-4676-BE49-07F97392B42E}" srcOrd="7" destOrd="0" presId="urn:microsoft.com/office/officeart/2008/layout/AscendingPictureAccentProcess"/>
    <dgm:cxn modelId="{FA5D2F81-988A-48E9-A983-AAC2597C99C5}" type="presParOf" srcId="{67A65A47-0C44-4CF2-972A-E4268E4D8D96}" destId="{268D0403-CCCA-47C2-B628-91F061149B97}" srcOrd="8" destOrd="0" presId="urn:microsoft.com/office/officeart/2008/layout/AscendingPictureAccentProcess"/>
    <dgm:cxn modelId="{2E51BDC8-2A42-4A6E-9EC0-FC64D7F7B00A}" type="presParOf" srcId="{67A65A47-0C44-4CF2-972A-E4268E4D8D96}" destId="{E6FA2581-AECD-42F8-8647-19EE3A3E5EE3}" srcOrd="9" destOrd="0" presId="urn:microsoft.com/office/officeart/2008/layout/AscendingPictureAccentProcess"/>
    <dgm:cxn modelId="{98448571-736A-4402-90D5-3CB2DFC0BF9E}" type="presParOf" srcId="{67A65A47-0C44-4CF2-972A-E4268E4D8D96}" destId="{94EB20B7-F073-4F15-A992-328CA773788F}" srcOrd="10" destOrd="0" presId="urn:microsoft.com/office/officeart/2008/layout/AscendingPictureAccentProcess"/>
    <dgm:cxn modelId="{6EE3C1B3-5AF1-4E0E-9F99-E53B2EC57C46}" type="presParOf" srcId="{67A65A47-0C44-4CF2-972A-E4268E4D8D96}" destId="{A8B97087-AAAE-4F79-815A-87EF0915B4EC}" srcOrd="11" destOrd="0" presId="urn:microsoft.com/office/officeart/2008/layout/AscendingPictureAccentProcess"/>
    <dgm:cxn modelId="{0319463C-B57B-4BEA-A287-A137A0100DEE}" type="presParOf" srcId="{A8B97087-AAAE-4F79-815A-87EF0915B4EC}" destId="{78B98242-87FC-43CE-889F-60162C34FACE}" srcOrd="0" destOrd="0" presId="urn:microsoft.com/office/officeart/2008/layout/AscendingPictureAccentProcess"/>
    <dgm:cxn modelId="{3B2C2F24-F47D-472A-AE4F-083C7D68D438}" type="presParOf" srcId="{67A65A47-0C44-4CF2-972A-E4268E4D8D96}" destId="{13C841D8-C268-454A-AE19-5750ED343986}" srcOrd="12" destOrd="0" presId="urn:microsoft.com/office/officeart/2008/layout/AscendingPictureAccentProcess"/>
    <dgm:cxn modelId="{1933AA3F-84AD-4306-BEB8-08DDC656AC65}" type="presParOf" srcId="{67A65A47-0C44-4CF2-972A-E4268E4D8D96}" destId="{FEDF00A4-B505-4057-9D6A-794C9851FE76}" srcOrd="13" destOrd="0" presId="urn:microsoft.com/office/officeart/2008/layout/AscendingPictureAccentProcess"/>
    <dgm:cxn modelId="{710C7F76-25E5-4F66-9B08-4B11341EC6C2}" type="presParOf" srcId="{FEDF00A4-B505-4057-9D6A-794C9851FE76}" destId="{1A216900-C7EE-47F9-8D92-F22A3F3D7961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C34B00-2860-41B7-A8E3-0272F399E8FE}">
      <dsp:nvSpPr>
        <dsp:cNvPr id="0" name=""/>
        <dsp:cNvSpPr/>
      </dsp:nvSpPr>
      <dsp:spPr>
        <a:xfrm>
          <a:off x="3465830" y="0"/>
          <a:ext cx="1732915" cy="988695"/>
        </a:xfrm>
        <a:prstGeom prst="trapezoid">
          <a:avLst>
            <a:gd name="adj" fmla="val 87636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Синтаксичес-кий</a:t>
          </a:r>
          <a:r>
            <a:rPr lang="ru-RU" sz="2000" b="1" kern="1200" dirty="0" smtClean="0"/>
            <a:t> уровень</a:t>
          </a:r>
          <a:endParaRPr lang="ru-RU" sz="2000" b="1" kern="1200" dirty="0"/>
        </a:p>
      </dsp:txBody>
      <dsp:txXfrm>
        <a:off x="3465830" y="0"/>
        <a:ext cx="1732915" cy="988695"/>
      </dsp:txXfrm>
    </dsp:sp>
    <dsp:sp modelId="{182D74BF-CCD8-402F-9441-BD9BDFBD0938}">
      <dsp:nvSpPr>
        <dsp:cNvPr id="0" name=""/>
        <dsp:cNvSpPr/>
      </dsp:nvSpPr>
      <dsp:spPr>
        <a:xfrm>
          <a:off x="2599372" y="988694"/>
          <a:ext cx="3465830" cy="988695"/>
        </a:xfrm>
        <a:prstGeom prst="trapezoid">
          <a:avLst>
            <a:gd name="adj" fmla="val 87636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Морфологический уровень</a:t>
          </a:r>
          <a:endParaRPr lang="ru-RU" sz="2100" b="1" kern="1200" dirty="0"/>
        </a:p>
      </dsp:txBody>
      <dsp:txXfrm>
        <a:off x="3205892" y="988694"/>
        <a:ext cx="2252789" cy="988695"/>
      </dsp:txXfrm>
    </dsp:sp>
    <dsp:sp modelId="{84C09F11-FE1B-49FA-9120-B42224B211C9}">
      <dsp:nvSpPr>
        <dsp:cNvPr id="0" name=""/>
        <dsp:cNvSpPr/>
      </dsp:nvSpPr>
      <dsp:spPr>
        <a:xfrm>
          <a:off x="1732915" y="1977389"/>
          <a:ext cx="5198745" cy="988695"/>
        </a:xfrm>
        <a:prstGeom prst="trapezoid">
          <a:avLst>
            <a:gd name="adj" fmla="val 87636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Лексический уровень</a:t>
          </a:r>
          <a:endParaRPr lang="ru-RU" sz="2100" b="1" kern="1200" dirty="0"/>
        </a:p>
      </dsp:txBody>
      <dsp:txXfrm>
        <a:off x="2642695" y="1977389"/>
        <a:ext cx="3379184" cy="988695"/>
      </dsp:txXfrm>
    </dsp:sp>
    <dsp:sp modelId="{6244CFCC-6953-49E3-B2AB-0B3A4A85F1BF}">
      <dsp:nvSpPr>
        <dsp:cNvPr id="0" name=""/>
        <dsp:cNvSpPr/>
      </dsp:nvSpPr>
      <dsp:spPr>
        <a:xfrm>
          <a:off x="866457" y="2966084"/>
          <a:ext cx="6931660" cy="988695"/>
        </a:xfrm>
        <a:prstGeom prst="trapezoid">
          <a:avLst>
            <a:gd name="adj" fmla="val 87636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Словообразовательный уровень</a:t>
          </a:r>
          <a:endParaRPr lang="ru-RU" sz="2100" b="1" kern="1200" dirty="0"/>
        </a:p>
      </dsp:txBody>
      <dsp:txXfrm>
        <a:off x="2079497" y="2966084"/>
        <a:ext cx="4505579" cy="988695"/>
      </dsp:txXfrm>
    </dsp:sp>
    <dsp:sp modelId="{B7F78FED-2DAE-48E8-9533-F4EE084F9716}">
      <dsp:nvSpPr>
        <dsp:cNvPr id="0" name=""/>
        <dsp:cNvSpPr/>
      </dsp:nvSpPr>
      <dsp:spPr>
        <a:xfrm>
          <a:off x="0" y="3954780"/>
          <a:ext cx="8664575" cy="988695"/>
        </a:xfrm>
        <a:prstGeom prst="trapezoid">
          <a:avLst>
            <a:gd name="adj" fmla="val 87636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Фонетический уровень</a:t>
          </a:r>
          <a:endParaRPr lang="ru-RU" sz="2100" b="1" kern="1200" dirty="0"/>
        </a:p>
      </dsp:txBody>
      <dsp:txXfrm>
        <a:off x="1516300" y="3954780"/>
        <a:ext cx="5631973" cy="9886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1A4441-B1ED-49CC-AE61-803E00D8B1F3}">
      <dsp:nvSpPr>
        <dsp:cNvPr id="0" name=""/>
        <dsp:cNvSpPr/>
      </dsp:nvSpPr>
      <dsp:spPr>
        <a:xfrm>
          <a:off x="3350291" y="2761319"/>
          <a:ext cx="158080" cy="15808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B672CC-05C1-4399-B20E-29263BE6DECE}">
      <dsp:nvSpPr>
        <dsp:cNvPr id="0" name=""/>
        <dsp:cNvSpPr/>
      </dsp:nvSpPr>
      <dsp:spPr>
        <a:xfrm>
          <a:off x="3211813" y="2983238"/>
          <a:ext cx="158080" cy="15808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DFD326-98F7-4E71-9A9D-1C75882369B4}">
      <dsp:nvSpPr>
        <dsp:cNvPr id="0" name=""/>
        <dsp:cNvSpPr/>
      </dsp:nvSpPr>
      <dsp:spPr>
        <a:xfrm>
          <a:off x="3046777" y="3175372"/>
          <a:ext cx="158080" cy="15808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5156DB-4998-4A0E-A43E-01E5BF2E1B58}">
      <dsp:nvSpPr>
        <dsp:cNvPr id="0" name=""/>
        <dsp:cNvSpPr/>
      </dsp:nvSpPr>
      <dsp:spPr>
        <a:xfrm>
          <a:off x="3244061" y="527869"/>
          <a:ext cx="158080" cy="15808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5F0BD9-0AA3-4340-A59B-E9F8216E1457}">
      <dsp:nvSpPr>
        <dsp:cNvPr id="0" name=""/>
        <dsp:cNvSpPr/>
      </dsp:nvSpPr>
      <dsp:spPr>
        <a:xfrm>
          <a:off x="3455257" y="402017"/>
          <a:ext cx="158080" cy="158080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6F1D3D-2008-4DB2-A280-78CE2FA66E2B}">
      <dsp:nvSpPr>
        <dsp:cNvPr id="0" name=""/>
        <dsp:cNvSpPr/>
      </dsp:nvSpPr>
      <dsp:spPr>
        <a:xfrm>
          <a:off x="3665820" y="276165"/>
          <a:ext cx="158080" cy="15808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B5BC05-22B5-46F5-B8A0-AE70D81F3DC2}">
      <dsp:nvSpPr>
        <dsp:cNvPr id="0" name=""/>
        <dsp:cNvSpPr/>
      </dsp:nvSpPr>
      <dsp:spPr>
        <a:xfrm>
          <a:off x="3876383" y="402017"/>
          <a:ext cx="158080" cy="15808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851B3D-4A1E-4676-BE49-07F97392B42E}">
      <dsp:nvSpPr>
        <dsp:cNvPr id="0" name=""/>
        <dsp:cNvSpPr/>
      </dsp:nvSpPr>
      <dsp:spPr>
        <a:xfrm>
          <a:off x="4087579" y="527869"/>
          <a:ext cx="158080" cy="15808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8D0403-CCCA-47C2-B628-91F061149B97}">
      <dsp:nvSpPr>
        <dsp:cNvPr id="0" name=""/>
        <dsp:cNvSpPr/>
      </dsp:nvSpPr>
      <dsp:spPr>
        <a:xfrm>
          <a:off x="3665820" y="541712"/>
          <a:ext cx="158080" cy="15808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FA2581-AECD-42F8-8647-19EE3A3E5EE3}">
      <dsp:nvSpPr>
        <dsp:cNvPr id="0" name=""/>
        <dsp:cNvSpPr/>
      </dsp:nvSpPr>
      <dsp:spPr>
        <a:xfrm>
          <a:off x="3665820" y="807260"/>
          <a:ext cx="158080" cy="158080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EB20B7-F073-4F15-A992-328CA773788F}">
      <dsp:nvSpPr>
        <dsp:cNvPr id="0" name=""/>
        <dsp:cNvSpPr/>
      </dsp:nvSpPr>
      <dsp:spPr>
        <a:xfrm>
          <a:off x="2379678" y="3752786"/>
          <a:ext cx="3409478" cy="91452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1673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chemeClr val="tx1"/>
              </a:solidFill>
            </a:rPr>
            <a:t>Когнитивная деятельность</a:t>
          </a:r>
          <a:endParaRPr lang="ru-RU" sz="2300" b="1" kern="1200" dirty="0">
            <a:solidFill>
              <a:schemeClr val="tx1"/>
            </a:solidFill>
          </a:endParaRPr>
        </a:p>
      </dsp:txBody>
      <dsp:txXfrm>
        <a:off x="2424321" y="3797429"/>
        <a:ext cx="3320192" cy="825237"/>
      </dsp:txXfrm>
    </dsp:sp>
    <dsp:sp modelId="{78B98242-87FC-43CE-889F-60162C34FACE}">
      <dsp:nvSpPr>
        <dsp:cNvPr id="0" name=""/>
        <dsp:cNvSpPr/>
      </dsp:nvSpPr>
      <dsp:spPr>
        <a:xfrm>
          <a:off x="1434357" y="2856720"/>
          <a:ext cx="1580804" cy="1580699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C841D8-C268-454A-AE19-5750ED343986}">
      <dsp:nvSpPr>
        <dsp:cNvPr id="0" name=""/>
        <dsp:cNvSpPr/>
      </dsp:nvSpPr>
      <dsp:spPr>
        <a:xfrm>
          <a:off x="3820739" y="1964011"/>
          <a:ext cx="3409478" cy="91452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1673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/>
            <a:t>Коммуникативная деятельность</a:t>
          </a:r>
          <a:endParaRPr lang="ru-RU" sz="2300" b="1" kern="1200" dirty="0"/>
        </a:p>
      </dsp:txBody>
      <dsp:txXfrm>
        <a:off x="3865382" y="2008654"/>
        <a:ext cx="3320192" cy="825237"/>
      </dsp:txXfrm>
    </dsp:sp>
    <dsp:sp modelId="{1A216900-C7EE-47F9-8D92-F22A3F3D7961}">
      <dsp:nvSpPr>
        <dsp:cNvPr id="0" name=""/>
        <dsp:cNvSpPr/>
      </dsp:nvSpPr>
      <dsp:spPr>
        <a:xfrm>
          <a:off x="2875418" y="1067946"/>
          <a:ext cx="1580804" cy="1580699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5B9D40-9FD6-4256-B405-88E754DCFF0B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E78A4C-F189-4DEB-9E68-D6C15737B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42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83C27B43-B10D-4121-93DF-E0BD004632F0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187325" y="1893888"/>
            <a:ext cx="8956675" cy="3257550"/>
          </a:xfrm>
          <a:prstGeom prst="rect">
            <a:avLst/>
          </a:prstGeom>
          <a:ln>
            <a:noFill/>
          </a:ln>
          <a:effectLst>
            <a:outerShdw blurRad="190500" dist="63500" dir="15600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5" name="Hexagon 9"/>
          <p:cNvSpPr/>
          <p:nvPr userDrawn="1"/>
        </p:nvSpPr>
        <p:spPr>
          <a:xfrm rot="16200000">
            <a:off x="-918482" y="2799525"/>
            <a:ext cx="3260786" cy="1440148"/>
          </a:xfrm>
          <a:custGeom>
            <a:avLst/>
            <a:gdLst>
              <a:gd name="connsiteX0" fmla="*/ 0 w 1583473"/>
              <a:gd name="connsiteY0" fmla="*/ 674649 h 1349298"/>
              <a:gd name="connsiteX1" fmla="*/ 337325 w 1583473"/>
              <a:gd name="connsiteY1" fmla="*/ 0 h 1349298"/>
              <a:gd name="connsiteX2" fmla="*/ 1246149 w 1583473"/>
              <a:gd name="connsiteY2" fmla="*/ 0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467202 w 1583473"/>
              <a:gd name="connsiteY1" fmla="*/ 448091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80366 w 1583473"/>
              <a:gd name="connsiteY1" fmla="*/ 54096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77202 w 1583473"/>
              <a:gd name="connsiteY0" fmla="*/ 11234 h 818841"/>
              <a:gd name="connsiteX1" fmla="*/ 1495724 w 1583473"/>
              <a:gd name="connsiteY1" fmla="*/ 22409 h 818841"/>
              <a:gd name="connsiteX2" fmla="*/ 1583473 w 1583473"/>
              <a:gd name="connsiteY2" fmla="*/ 144192 h 818841"/>
              <a:gd name="connsiteX3" fmla="*/ 1246149 w 1583473"/>
              <a:gd name="connsiteY3" fmla="*/ 818841 h 818841"/>
              <a:gd name="connsiteX4" fmla="*/ 337325 w 1583473"/>
              <a:gd name="connsiteY4" fmla="*/ 818841 h 818841"/>
              <a:gd name="connsiteX5" fmla="*/ 0 w 1583473"/>
              <a:gd name="connsiteY5" fmla="*/ 144192 h 818841"/>
              <a:gd name="connsiteX6" fmla="*/ 77202 w 1583473"/>
              <a:gd name="connsiteY6" fmla="*/ 11234 h 818841"/>
              <a:gd name="connsiteX0" fmla="*/ 77202 w 1583473"/>
              <a:gd name="connsiteY0" fmla="*/ 13990 h 821597"/>
              <a:gd name="connsiteX1" fmla="*/ 1495724 w 1583473"/>
              <a:gd name="connsiteY1" fmla="*/ 18021 h 821597"/>
              <a:gd name="connsiteX2" fmla="*/ 1583473 w 1583473"/>
              <a:gd name="connsiteY2" fmla="*/ 146948 h 821597"/>
              <a:gd name="connsiteX3" fmla="*/ 1246149 w 1583473"/>
              <a:gd name="connsiteY3" fmla="*/ 821597 h 821597"/>
              <a:gd name="connsiteX4" fmla="*/ 337325 w 1583473"/>
              <a:gd name="connsiteY4" fmla="*/ 821597 h 821597"/>
              <a:gd name="connsiteX5" fmla="*/ 0 w 1583473"/>
              <a:gd name="connsiteY5" fmla="*/ 146948 h 821597"/>
              <a:gd name="connsiteX6" fmla="*/ 77202 w 1583473"/>
              <a:gd name="connsiteY6" fmla="*/ 13990 h 821597"/>
              <a:gd name="connsiteX0" fmla="*/ 77202 w 1583473"/>
              <a:gd name="connsiteY0" fmla="*/ 7184 h 814791"/>
              <a:gd name="connsiteX1" fmla="*/ 1495724 w 1583473"/>
              <a:gd name="connsiteY1" fmla="*/ 11215 h 814791"/>
              <a:gd name="connsiteX2" fmla="*/ 1583473 w 1583473"/>
              <a:gd name="connsiteY2" fmla="*/ 140142 h 814791"/>
              <a:gd name="connsiteX3" fmla="*/ 1246149 w 1583473"/>
              <a:gd name="connsiteY3" fmla="*/ 814791 h 814791"/>
              <a:gd name="connsiteX4" fmla="*/ 337325 w 1583473"/>
              <a:gd name="connsiteY4" fmla="*/ 814791 h 814791"/>
              <a:gd name="connsiteX5" fmla="*/ 0 w 1583473"/>
              <a:gd name="connsiteY5" fmla="*/ 140142 h 814791"/>
              <a:gd name="connsiteX6" fmla="*/ 77202 w 1583473"/>
              <a:gd name="connsiteY6" fmla="*/ 7184 h 814791"/>
              <a:gd name="connsiteX0" fmla="*/ 77202 w 1583473"/>
              <a:gd name="connsiteY0" fmla="*/ 9572 h 817179"/>
              <a:gd name="connsiteX1" fmla="*/ 1495724 w 1583473"/>
              <a:gd name="connsiteY1" fmla="*/ 13603 h 817179"/>
              <a:gd name="connsiteX2" fmla="*/ 1583473 w 1583473"/>
              <a:gd name="connsiteY2" fmla="*/ 142530 h 817179"/>
              <a:gd name="connsiteX3" fmla="*/ 1246149 w 1583473"/>
              <a:gd name="connsiteY3" fmla="*/ 817179 h 817179"/>
              <a:gd name="connsiteX4" fmla="*/ 337325 w 1583473"/>
              <a:gd name="connsiteY4" fmla="*/ 817179 h 817179"/>
              <a:gd name="connsiteX5" fmla="*/ 0 w 1583473"/>
              <a:gd name="connsiteY5" fmla="*/ 142530 h 817179"/>
              <a:gd name="connsiteX6" fmla="*/ 77202 w 1583473"/>
              <a:gd name="connsiteY6" fmla="*/ 9572 h 817179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11036 h 818643"/>
              <a:gd name="connsiteX1" fmla="*/ 1491337 w 1583473"/>
              <a:gd name="connsiteY1" fmla="*/ 10428 h 818643"/>
              <a:gd name="connsiteX2" fmla="*/ 1583473 w 1583473"/>
              <a:gd name="connsiteY2" fmla="*/ 143994 h 818643"/>
              <a:gd name="connsiteX3" fmla="*/ 1246149 w 1583473"/>
              <a:gd name="connsiteY3" fmla="*/ 818643 h 818643"/>
              <a:gd name="connsiteX4" fmla="*/ 337325 w 1583473"/>
              <a:gd name="connsiteY4" fmla="*/ 818643 h 818643"/>
              <a:gd name="connsiteX5" fmla="*/ 0 w 1583473"/>
              <a:gd name="connsiteY5" fmla="*/ 143994 h 818643"/>
              <a:gd name="connsiteX6" fmla="*/ 77202 w 1583473"/>
              <a:gd name="connsiteY6" fmla="*/ 11036 h 818643"/>
              <a:gd name="connsiteX0" fmla="*/ 77202 w 1583473"/>
              <a:gd name="connsiteY0" fmla="*/ 4519 h 812126"/>
              <a:gd name="connsiteX1" fmla="*/ 1491337 w 1583473"/>
              <a:gd name="connsiteY1" fmla="*/ 3911 h 812126"/>
              <a:gd name="connsiteX2" fmla="*/ 1583473 w 1583473"/>
              <a:gd name="connsiteY2" fmla="*/ 137477 h 812126"/>
              <a:gd name="connsiteX3" fmla="*/ 1246149 w 1583473"/>
              <a:gd name="connsiteY3" fmla="*/ 812126 h 812126"/>
              <a:gd name="connsiteX4" fmla="*/ 337325 w 1583473"/>
              <a:gd name="connsiteY4" fmla="*/ 812126 h 812126"/>
              <a:gd name="connsiteX5" fmla="*/ 0 w 1583473"/>
              <a:gd name="connsiteY5" fmla="*/ 137477 h 812126"/>
              <a:gd name="connsiteX6" fmla="*/ 77202 w 1583473"/>
              <a:gd name="connsiteY6" fmla="*/ 4519 h 812126"/>
              <a:gd name="connsiteX0" fmla="*/ 79394 w 1583473"/>
              <a:gd name="connsiteY0" fmla="*/ 7751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79394 w 1583473"/>
              <a:gd name="connsiteY6" fmla="*/ 7751 h 808215"/>
              <a:gd name="connsiteX0" fmla="*/ 68425 w 1583473"/>
              <a:gd name="connsiteY0" fmla="*/ 10132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68425 w 1583473"/>
              <a:gd name="connsiteY6" fmla="*/ 10132 h 808215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5 w 1583473"/>
              <a:gd name="connsiteY0" fmla="*/ 8 h 798091"/>
              <a:gd name="connsiteX1" fmla="*/ 1514046 w 1583473"/>
              <a:gd name="connsiteY1" fmla="*/ 19245 h 798091"/>
              <a:gd name="connsiteX2" fmla="*/ 1583473 w 1583473"/>
              <a:gd name="connsiteY2" fmla="*/ 123442 h 798091"/>
              <a:gd name="connsiteX3" fmla="*/ 1246149 w 1583473"/>
              <a:gd name="connsiteY3" fmla="*/ 798091 h 798091"/>
              <a:gd name="connsiteX4" fmla="*/ 337325 w 1583473"/>
              <a:gd name="connsiteY4" fmla="*/ 798091 h 798091"/>
              <a:gd name="connsiteX5" fmla="*/ 0 w 1583473"/>
              <a:gd name="connsiteY5" fmla="*/ 123442 h 798091"/>
              <a:gd name="connsiteX6" fmla="*/ 68425 w 1583473"/>
              <a:gd name="connsiteY6" fmla="*/ 8 h 798091"/>
              <a:gd name="connsiteX0" fmla="*/ 70887 w 1583473"/>
              <a:gd name="connsiteY0" fmla="*/ 11 h 781426"/>
              <a:gd name="connsiteX1" fmla="*/ 1514046 w 1583473"/>
              <a:gd name="connsiteY1" fmla="*/ 2580 h 781426"/>
              <a:gd name="connsiteX2" fmla="*/ 1583473 w 1583473"/>
              <a:gd name="connsiteY2" fmla="*/ 106777 h 781426"/>
              <a:gd name="connsiteX3" fmla="*/ 1246149 w 1583473"/>
              <a:gd name="connsiteY3" fmla="*/ 781426 h 781426"/>
              <a:gd name="connsiteX4" fmla="*/ 337325 w 1583473"/>
              <a:gd name="connsiteY4" fmla="*/ 781426 h 781426"/>
              <a:gd name="connsiteX5" fmla="*/ 0 w 1583473"/>
              <a:gd name="connsiteY5" fmla="*/ 106777 h 781426"/>
              <a:gd name="connsiteX6" fmla="*/ 70887 w 1583473"/>
              <a:gd name="connsiteY6" fmla="*/ 11 h 781426"/>
              <a:gd name="connsiteX0" fmla="*/ 56108 w 1583473"/>
              <a:gd name="connsiteY0" fmla="*/ 11 h 781426"/>
              <a:gd name="connsiteX1" fmla="*/ 1514046 w 1583473"/>
              <a:gd name="connsiteY1" fmla="*/ 2580 h 781426"/>
              <a:gd name="connsiteX2" fmla="*/ 1583473 w 1583473"/>
              <a:gd name="connsiteY2" fmla="*/ 106777 h 781426"/>
              <a:gd name="connsiteX3" fmla="*/ 1246149 w 1583473"/>
              <a:gd name="connsiteY3" fmla="*/ 781426 h 781426"/>
              <a:gd name="connsiteX4" fmla="*/ 337325 w 1583473"/>
              <a:gd name="connsiteY4" fmla="*/ 781426 h 781426"/>
              <a:gd name="connsiteX5" fmla="*/ 0 w 1583473"/>
              <a:gd name="connsiteY5" fmla="*/ 106777 h 781426"/>
              <a:gd name="connsiteX6" fmla="*/ 56108 w 1583473"/>
              <a:gd name="connsiteY6" fmla="*/ 11 h 781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3473" h="781426">
                <a:moveTo>
                  <a:pt x="56108" y="11"/>
                </a:moveTo>
                <a:lnTo>
                  <a:pt x="1514046" y="2580"/>
                </a:lnTo>
                <a:cubicBezTo>
                  <a:pt x="1557920" y="63471"/>
                  <a:pt x="1538137" y="40783"/>
                  <a:pt x="1583473" y="106777"/>
                </a:cubicBezTo>
                <a:lnTo>
                  <a:pt x="1246149" y="781426"/>
                </a:lnTo>
                <a:lnTo>
                  <a:pt x="337325" y="781426"/>
                </a:lnTo>
                <a:lnTo>
                  <a:pt x="0" y="106777"/>
                </a:lnTo>
                <a:cubicBezTo>
                  <a:pt x="25734" y="62458"/>
                  <a:pt x="54185" y="-914"/>
                  <a:pt x="56108" y="11"/>
                </a:cubicBezTo>
                <a:close/>
              </a:path>
            </a:pathLst>
          </a:custGeom>
          <a:gradFill>
            <a:gsLst>
              <a:gs pos="0">
                <a:schemeClr val="bg2">
                  <a:lumMod val="2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8400000" scaled="0"/>
          </a:gradFill>
          <a:ln/>
          <a:scene3d>
            <a:camera prst="orthographicFront"/>
            <a:lightRig rig="threePt" dir="t">
              <a:rot lat="0" lon="0" rev="1200000"/>
            </a:lightRig>
          </a:scene3d>
          <a:sp3d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3744" y="1753292"/>
            <a:ext cx="7582198" cy="1927753"/>
          </a:xfrm>
        </p:spPr>
        <p:txBody>
          <a:bodyPr lIns="0" tIns="0" rIns="0" bIns="0" anchor="b"/>
          <a:lstStyle>
            <a:lvl1pPr algn="ctr"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3744" y="3721252"/>
            <a:ext cx="7582198" cy="1377404"/>
          </a:xfrm>
        </p:spPr>
        <p:txBody>
          <a:bodyPr lIns="0" tIns="0" rIns="0" bIns="0"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9C1A55FA-9754-4CC2-82E8-94B1D20A00B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5646050F-0C79-4BC9-82A8-4ED28044F7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07599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 userDrawn="1"/>
        </p:nvSpPr>
        <p:spPr>
          <a:xfrm>
            <a:off x="101600" y="0"/>
            <a:ext cx="9042400" cy="1349375"/>
          </a:xfrm>
          <a:prstGeom prst="rect">
            <a:avLst/>
          </a:prstGeom>
          <a:ln>
            <a:noFill/>
          </a:ln>
          <a:effectLst>
            <a:outerShdw blurRad="101600" dist="63500" dir="36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5" name="Hexagon 9"/>
          <p:cNvSpPr/>
          <p:nvPr userDrawn="1"/>
        </p:nvSpPr>
        <p:spPr>
          <a:xfrm rot="16200000">
            <a:off x="-344873" y="336611"/>
            <a:ext cx="1345725" cy="672494"/>
          </a:xfrm>
          <a:custGeom>
            <a:avLst/>
            <a:gdLst>
              <a:gd name="connsiteX0" fmla="*/ 0 w 1583473"/>
              <a:gd name="connsiteY0" fmla="*/ 674649 h 1349298"/>
              <a:gd name="connsiteX1" fmla="*/ 337325 w 1583473"/>
              <a:gd name="connsiteY1" fmla="*/ 0 h 1349298"/>
              <a:gd name="connsiteX2" fmla="*/ 1246149 w 1583473"/>
              <a:gd name="connsiteY2" fmla="*/ 0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467202 w 1583473"/>
              <a:gd name="connsiteY1" fmla="*/ 448091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80366 w 1583473"/>
              <a:gd name="connsiteY1" fmla="*/ 54096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77202 w 1583473"/>
              <a:gd name="connsiteY0" fmla="*/ 11234 h 818841"/>
              <a:gd name="connsiteX1" fmla="*/ 1495724 w 1583473"/>
              <a:gd name="connsiteY1" fmla="*/ 22409 h 818841"/>
              <a:gd name="connsiteX2" fmla="*/ 1583473 w 1583473"/>
              <a:gd name="connsiteY2" fmla="*/ 144192 h 818841"/>
              <a:gd name="connsiteX3" fmla="*/ 1246149 w 1583473"/>
              <a:gd name="connsiteY3" fmla="*/ 818841 h 818841"/>
              <a:gd name="connsiteX4" fmla="*/ 337325 w 1583473"/>
              <a:gd name="connsiteY4" fmla="*/ 818841 h 818841"/>
              <a:gd name="connsiteX5" fmla="*/ 0 w 1583473"/>
              <a:gd name="connsiteY5" fmla="*/ 144192 h 818841"/>
              <a:gd name="connsiteX6" fmla="*/ 77202 w 1583473"/>
              <a:gd name="connsiteY6" fmla="*/ 11234 h 818841"/>
              <a:gd name="connsiteX0" fmla="*/ 77202 w 1583473"/>
              <a:gd name="connsiteY0" fmla="*/ 13990 h 821597"/>
              <a:gd name="connsiteX1" fmla="*/ 1495724 w 1583473"/>
              <a:gd name="connsiteY1" fmla="*/ 18021 h 821597"/>
              <a:gd name="connsiteX2" fmla="*/ 1583473 w 1583473"/>
              <a:gd name="connsiteY2" fmla="*/ 146948 h 821597"/>
              <a:gd name="connsiteX3" fmla="*/ 1246149 w 1583473"/>
              <a:gd name="connsiteY3" fmla="*/ 821597 h 821597"/>
              <a:gd name="connsiteX4" fmla="*/ 337325 w 1583473"/>
              <a:gd name="connsiteY4" fmla="*/ 821597 h 821597"/>
              <a:gd name="connsiteX5" fmla="*/ 0 w 1583473"/>
              <a:gd name="connsiteY5" fmla="*/ 146948 h 821597"/>
              <a:gd name="connsiteX6" fmla="*/ 77202 w 1583473"/>
              <a:gd name="connsiteY6" fmla="*/ 13990 h 821597"/>
              <a:gd name="connsiteX0" fmla="*/ 77202 w 1583473"/>
              <a:gd name="connsiteY0" fmla="*/ 7184 h 814791"/>
              <a:gd name="connsiteX1" fmla="*/ 1495724 w 1583473"/>
              <a:gd name="connsiteY1" fmla="*/ 11215 h 814791"/>
              <a:gd name="connsiteX2" fmla="*/ 1583473 w 1583473"/>
              <a:gd name="connsiteY2" fmla="*/ 140142 h 814791"/>
              <a:gd name="connsiteX3" fmla="*/ 1246149 w 1583473"/>
              <a:gd name="connsiteY3" fmla="*/ 814791 h 814791"/>
              <a:gd name="connsiteX4" fmla="*/ 337325 w 1583473"/>
              <a:gd name="connsiteY4" fmla="*/ 814791 h 814791"/>
              <a:gd name="connsiteX5" fmla="*/ 0 w 1583473"/>
              <a:gd name="connsiteY5" fmla="*/ 140142 h 814791"/>
              <a:gd name="connsiteX6" fmla="*/ 77202 w 1583473"/>
              <a:gd name="connsiteY6" fmla="*/ 7184 h 814791"/>
              <a:gd name="connsiteX0" fmla="*/ 77202 w 1583473"/>
              <a:gd name="connsiteY0" fmla="*/ 9572 h 817179"/>
              <a:gd name="connsiteX1" fmla="*/ 1495724 w 1583473"/>
              <a:gd name="connsiteY1" fmla="*/ 13603 h 817179"/>
              <a:gd name="connsiteX2" fmla="*/ 1583473 w 1583473"/>
              <a:gd name="connsiteY2" fmla="*/ 142530 h 817179"/>
              <a:gd name="connsiteX3" fmla="*/ 1246149 w 1583473"/>
              <a:gd name="connsiteY3" fmla="*/ 817179 h 817179"/>
              <a:gd name="connsiteX4" fmla="*/ 337325 w 1583473"/>
              <a:gd name="connsiteY4" fmla="*/ 817179 h 817179"/>
              <a:gd name="connsiteX5" fmla="*/ 0 w 1583473"/>
              <a:gd name="connsiteY5" fmla="*/ 142530 h 817179"/>
              <a:gd name="connsiteX6" fmla="*/ 77202 w 1583473"/>
              <a:gd name="connsiteY6" fmla="*/ 9572 h 817179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11036 h 818643"/>
              <a:gd name="connsiteX1" fmla="*/ 1491337 w 1583473"/>
              <a:gd name="connsiteY1" fmla="*/ 10428 h 818643"/>
              <a:gd name="connsiteX2" fmla="*/ 1583473 w 1583473"/>
              <a:gd name="connsiteY2" fmla="*/ 143994 h 818643"/>
              <a:gd name="connsiteX3" fmla="*/ 1246149 w 1583473"/>
              <a:gd name="connsiteY3" fmla="*/ 818643 h 818643"/>
              <a:gd name="connsiteX4" fmla="*/ 337325 w 1583473"/>
              <a:gd name="connsiteY4" fmla="*/ 818643 h 818643"/>
              <a:gd name="connsiteX5" fmla="*/ 0 w 1583473"/>
              <a:gd name="connsiteY5" fmla="*/ 143994 h 818643"/>
              <a:gd name="connsiteX6" fmla="*/ 77202 w 1583473"/>
              <a:gd name="connsiteY6" fmla="*/ 11036 h 818643"/>
              <a:gd name="connsiteX0" fmla="*/ 77202 w 1583473"/>
              <a:gd name="connsiteY0" fmla="*/ 4519 h 812126"/>
              <a:gd name="connsiteX1" fmla="*/ 1491337 w 1583473"/>
              <a:gd name="connsiteY1" fmla="*/ 3911 h 812126"/>
              <a:gd name="connsiteX2" fmla="*/ 1583473 w 1583473"/>
              <a:gd name="connsiteY2" fmla="*/ 137477 h 812126"/>
              <a:gd name="connsiteX3" fmla="*/ 1246149 w 1583473"/>
              <a:gd name="connsiteY3" fmla="*/ 812126 h 812126"/>
              <a:gd name="connsiteX4" fmla="*/ 337325 w 1583473"/>
              <a:gd name="connsiteY4" fmla="*/ 812126 h 812126"/>
              <a:gd name="connsiteX5" fmla="*/ 0 w 1583473"/>
              <a:gd name="connsiteY5" fmla="*/ 137477 h 812126"/>
              <a:gd name="connsiteX6" fmla="*/ 77202 w 1583473"/>
              <a:gd name="connsiteY6" fmla="*/ 4519 h 812126"/>
              <a:gd name="connsiteX0" fmla="*/ 79394 w 1583473"/>
              <a:gd name="connsiteY0" fmla="*/ 7751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79394 w 1583473"/>
              <a:gd name="connsiteY6" fmla="*/ 7751 h 808215"/>
              <a:gd name="connsiteX0" fmla="*/ 68425 w 1583473"/>
              <a:gd name="connsiteY0" fmla="*/ 10132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68425 w 1583473"/>
              <a:gd name="connsiteY6" fmla="*/ 10132 h 808215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3 w 1583473"/>
              <a:gd name="connsiteY0" fmla="*/ 7 h 807485"/>
              <a:gd name="connsiteX1" fmla="*/ 1486950 w 1583473"/>
              <a:gd name="connsiteY1" fmla="*/ 6414 h 807485"/>
              <a:gd name="connsiteX2" fmla="*/ 1583473 w 1583473"/>
              <a:gd name="connsiteY2" fmla="*/ 132836 h 807485"/>
              <a:gd name="connsiteX3" fmla="*/ 1246149 w 1583473"/>
              <a:gd name="connsiteY3" fmla="*/ 807485 h 807485"/>
              <a:gd name="connsiteX4" fmla="*/ 337325 w 1583473"/>
              <a:gd name="connsiteY4" fmla="*/ 807485 h 807485"/>
              <a:gd name="connsiteX5" fmla="*/ 0 w 1583473"/>
              <a:gd name="connsiteY5" fmla="*/ 132836 h 807485"/>
              <a:gd name="connsiteX6" fmla="*/ 68423 w 1583473"/>
              <a:gd name="connsiteY6" fmla="*/ 7 h 807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3473" h="807485">
                <a:moveTo>
                  <a:pt x="68423" y="7"/>
                </a:moveTo>
                <a:lnTo>
                  <a:pt x="1486950" y="6414"/>
                </a:lnTo>
                <a:cubicBezTo>
                  <a:pt x="1530824" y="67305"/>
                  <a:pt x="1538137" y="66842"/>
                  <a:pt x="1583473" y="132836"/>
                </a:cubicBezTo>
                <a:lnTo>
                  <a:pt x="1246149" y="807485"/>
                </a:lnTo>
                <a:lnTo>
                  <a:pt x="337325" y="807485"/>
                </a:lnTo>
                <a:lnTo>
                  <a:pt x="0" y="132836"/>
                </a:lnTo>
                <a:cubicBezTo>
                  <a:pt x="25734" y="88517"/>
                  <a:pt x="66500" y="-918"/>
                  <a:pt x="68423" y="7"/>
                </a:cubicBezTo>
                <a:close/>
              </a:path>
            </a:pathLst>
          </a:custGeom>
          <a:gradFill>
            <a:gsLst>
              <a:gs pos="0">
                <a:schemeClr val="bg2">
                  <a:lumMod val="2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8400000" scaled="0"/>
          </a:gradFill>
          <a:ln/>
          <a:scene3d>
            <a:camera prst="orthographicFront"/>
            <a:lightRig rig="threePt" dir="t">
              <a:rot lat="0" lon="0" rev="1200000"/>
            </a:lightRig>
          </a:scene3d>
          <a:sp3d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083" y="1613140"/>
            <a:ext cx="8664497" cy="4943777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759125" y="163128"/>
            <a:ext cx="8239909" cy="1143000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B6FB3-DD5B-4DF8-BA37-2F554E34065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0470B-C23B-4A71-A40B-8480D6ACDC7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393608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0" y="3622675"/>
            <a:ext cx="9144000" cy="2141538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5" name="Hexagon 9"/>
          <p:cNvSpPr/>
          <p:nvPr userDrawn="1"/>
        </p:nvSpPr>
        <p:spPr>
          <a:xfrm rot="16200000">
            <a:off x="-1051350" y="3854274"/>
            <a:ext cx="3739658" cy="1669909"/>
          </a:xfrm>
          <a:custGeom>
            <a:avLst/>
            <a:gdLst>
              <a:gd name="connsiteX0" fmla="*/ 0 w 1583473"/>
              <a:gd name="connsiteY0" fmla="*/ 674649 h 1349298"/>
              <a:gd name="connsiteX1" fmla="*/ 337325 w 1583473"/>
              <a:gd name="connsiteY1" fmla="*/ 0 h 1349298"/>
              <a:gd name="connsiteX2" fmla="*/ 1246149 w 1583473"/>
              <a:gd name="connsiteY2" fmla="*/ 0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467202 w 1583473"/>
              <a:gd name="connsiteY1" fmla="*/ 448091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80366 w 1583473"/>
              <a:gd name="connsiteY1" fmla="*/ 54096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77202 w 1583473"/>
              <a:gd name="connsiteY0" fmla="*/ 11234 h 818841"/>
              <a:gd name="connsiteX1" fmla="*/ 1495724 w 1583473"/>
              <a:gd name="connsiteY1" fmla="*/ 22409 h 818841"/>
              <a:gd name="connsiteX2" fmla="*/ 1583473 w 1583473"/>
              <a:gd name="connsiteY2" fmla="*/ 144192 h 818841"/>
              <a:gd name="connsiteX3" fmla="*/ 1246149 w 1583473"/>
              <a:gd name="connsiteY3" fmla="*/ 818841 h 818841"/>
              <a:gd name="connsiteX4" fmla="*/ 337325 w 1583473"/>
              <a:gd name="connsiteY4" fmla="*/ 818841 h 818841"/>
              <a:gd name="connsiteX5" fmla="*/ 0 w 1583473"/>
              <a:gd name="connsiteY5" fmla="*/ 144192 h 818841"/>
              <a:gd name="connsiteX6" fmla="*/ 77202 w 1583473"/>
              <a:gd name="connsiteY6" fmla="*/ 11234 h 818841"/>
              <a:gd name="connsiteX0" fmla="*/ 77202 w 1583473"/>
              <a:gd name="connsiteY0" fmla="*/ 13990 h 821597"/>
              <a:gd name="connsiteX1" fmla="*/ 1495724 w 1583473"/>
              <a:gd name="connsiteY1" fmla="*/ 18021 h 821597"/>
              <a:gd name="connsiteX2" fmla="*/ 1583473 w 1583473"/>
              <a:gd name="connsiteY2" fmla="*/ 146948 h 821597"/>
              <a:gd name="connsiteX3" fmla="*/ 1246149 w 1583473"/>
              <a:gd name="connsiteY3" fmla="*/ 821597 h 821597"/>
              <a:gd name="connsiteX4" fmla="*/ 337325 w 1583473"/>
              <a:gd name="connsiteY4" fmla="*/ 821597 h 821597"/>
              <a:gd name="connsiteX5" fmla="*/ 0 w 1583473"/>
              <a:gd name="connsiteY5" fmla="*/ 146948 h 821597"/>
              <a:gd name="connsiteX6" fmla="*/ 77202 w 1583473"/>
              <a:gd name="connsiteY6" fmla="*/ 13990 h 821597"/>
              <a:gd name="connsiteX0" fmla="*/ 77202 w 1583473"/>
              <a:gd name="connsiteY0" fmla="*/ 7184 h 814791"/>
              <a:gd name="connsiteX1" fmla="*/ 1495724 w 1583473"/>
              <a:gd name="connsiteY1" fmla="*/ 11215 h 814791"/>
              <a:gd name="connsiteX2" fmla="*/ 1583473 w 1583473"/>
              <a:gd name="connsiteY2" fmla="*/ 140142 h 814791"/>
              <a:gd name="connsiteX3" fmla="*/ 1246149 w 1583473"/>
              <a:gd name="connsiteY3" fmla="*/ 814791 h 814791"/>
              <a:gd name="connsiteX4" fmla="*/ 337325 w 1583473"/>
              <a:gd name="connsiteY4" fmla="*/ 814791 h 814791"/>
              <a:gd name="connsiteX5" fmla="*/ 0 w 1583473"/>
              <a:gd name="connsiteY5" fmla="*/ 140142 h 814791"/>
              <a:gd name="connsiteX6" fmla="*/ 77202 w 1583473"/>
              <a:gd name="connsiteY6" fmla="*/ 7184 h 814791"/>
              <a:gd name="connsiteX0" fmla="*/ 77202 w 1583473"/>
              <a:gd name="connsiteY0" fmla="*/ 9572 h 817179"/>
              <a:gd name="connsiteX1" fmla="*/ 1495724 w 1583473"/>
              <a:gd name="connsiteY1" fmla="*/ 13603 h 817179"/>
              <a:gd name="connsiteX2" fmla="*/ 1583473 w 1583473"/>
              <a:gd name="connsiteY2" fmla="*/ 142530 h 817179"/>
              <a:gd name="connsiteX3" fmla="*/ 1246149 w 1583473"/>
              <a:gd name="connsiteY3" fmla="*/ 817179 h 817179"/>
              <a:gd name="connsiteX4" fmla="*/ 337325 w 1583473"/>
              <a:gd name="connsiteY4" fmla="*/ 817179 h 817179"/>
              <a:gd name="connsiteX5" fmla="*/ 0 w 1583473"/>
              <a:gd name="connsiteY5" fmla="*/ 142530 h 817179"/>
              <a:gd name="connsiteX6" fmla="*/ 77202 w 1583473"/>
              <a:gd name="connsiteY6" fmla="*/ 9572 h 817179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11036 h 818643"/>
              <a:gd name="connsiteX1" fmla="*/ 1491337 w 1583473"/>
              <a:gd name="connsiteY1" fmla="*/ 10428 h 818643"/>
              <a:gd name="connsiteX2" fmla="*/ 1583473 w 1583473"/>
              <a:gd name="connsiteY2" fmla="*/ 143994 h 818643"/>
              <a:gd name="connsiteX3" fmla="*/ 1246149 w 1583473"/>
              <a:gd name="connsiteY3" fmla="*/ 818643 h 818643"/>
              <a:gd name="connsiteX4" fmla="*/ 337325 w 1583473"/>
              <a:gd name="connsiteY4" fmla="*/ 818643 h 818643"/>
              <a:gd name="connsiteX5" fmla="*/ 0 w 1583473"/>
              <a:gd name="connsiteY5" fmla="*/ 143994 h 818643"/>
              <a:gd name="connsiteX6" fmla="*/ 77202 w 1583473"/>
              <a:gd name="connsiteY6" fmla="*/ 11036 h 818643"/>
              <a:gd name="connsiteX0" fmla="*/ 77202 w 1583473"/>
              <a:gd name="connsiteY0" fmla="*/ 4519 h 812126"/>
              <a:gd name="connsiteX1" fmla="*/ 1491337 w 1583473"/>
              <a:gd name="connsiteY1" fmla="*/ 3911 h 812126"/>
              <a:gd name="connsiteX2" fmla="*/ 1583473 w 1583473"/>
              <a:gd name="connsiteY2" fmla="*/ 137477 h 812126"/>
              <a:gd name="connsiteX3" fmla="*/ 1246149 w 1583473"/>
              <a:gd name="connsiteY3" fmla="*/ 812126 h 812126"/>
              <a:gd name="connsiteX4" fmla="*/ 337325 w 1583473"/>
              <a:gd name="connsiteY4" fmla="*/ 812126 h 812126"/>
              <a:gd name="connsiteX5" fmla="*/ 0 w 1583473"/>
              <a:gd name="connsiteY5" fmla="*/ 137477 h 812126"/>
              <a:gd name="connsiteX6" fmla="*/ 77202 w 1583473"/>
              <a:gd name="connsiteY6" fmla="*/ 4519 h 812126"/>
              <a:gd name="connsiteX0" fmla="*/ 79394 w 1583473"/>
              <a:gd name="connsiteY0" fmla="*/ 7751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79394 w 1583473"/>
              <a:gd name="connsiteY6" fmla="*/ 7751 h 808215"/>
              <a:gd name="connsiteX0" fmla="*/ 68425 w 1583473"/>
              <a:gd name="connsiteY0" fmla="*/ 10132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68425 w 1583473"/>
              <a:gd name="connsiteY6" fmla="*/ 10132 h 808215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5 w 1583473"/>
              <a:gd name="connsiteY0" fmla="*/ 8 h 798091"/>
              <a:gd name="connsiteX1" fmla="*/ 1514046 w 1583473"/>
              <a:gd name="connsiteY1" fmla="*/ 19245 h 798091"/>
              <a:gd name="connsiteX2" fmla="*/ 1583473 w 1583473"/>
              <a:gd name="connsiteY2" fmla="*/ 123442 h 798091"/>
              <a:gd name="connsiteX3" fmla="*/ 1246149 w 1583473"/>
              <a:gd name="connsiteY3" fmla="*/ 798091 h 798091"/>
              <a:gd name="connsiteX4" fmla="*/ 337325 w 1583473"/>
              <a:gd name="connsiteY4" fmla="*/ 798091 h 798091"/>
              <a:gd name="connsiteX5" fmla="*/ 0 w 1583473"/>
              <a:gd name="connsiteY5" fmla="*/ 123442 h 798091"/>
              <a:gd name="connsiteX6" fmla="*/ 68425 w 1583473"/>
              <a:gd name="connsiteY6" fmla="*/ 8 h 798091"/>
              <a:gd name="connsiteX0" fmla="*/ 70887 w 1583473"/>
              <a:gd name="connsiteY0" fmla="*/ 11 h 781426"/>
              <a:gd name="connsiteX1" fmla="*/ 1514046 w 1583473"/>
              <a:gd name="connsiteY1" fmla="*/ 2580 h 781426"/>
              <a:gd name="connsiteX2" fmla="*/ 1583473 w 1583473"/>
              <a:gd name="connsiteY2" fmla="*/ 106777 h 781426"/>
              <a:gd name="connsiteX3" fmla="*/ 1246149 w 1583473"/>
              <a:gd name="connsiteY3" fmla="*/ 781426 h 781426"/>
              <a:gd name="connsiteX4" fmla="*/ 337325 w 1583473"/>
              <a:gd name="connsiteY4" fmla="*/ 781426 h 781426"/>
              <a:gd name="connsiteX5" fmla="*/ 0 w 1583473"/>
              <a:gd name="connsiteY5" fmla="*/ 106777 h 781426"/>
              <a:gd name="connsiteX6" fmla="*/ 70887 w 1583473"/>
              <a:gd name="connsiteY6" fmla="*/ 11 h 781426"/>
              <a:gd name="connsiteX0" fmla="*/ 56108 w 1583473"/>
              <a:gd name="connsiteY0" fmla="*/ 11 h 781426"/>
              <a:gd name="connsiteX1" fmla="*/ 1514046 w 1583473"/>
              <a:gd name="connsiteY1" fmla="*/ 2580 h 781426"/>
              <a:gd name="connsiteX2" fmla="*/ 1583473 w 1583473"/>
              <a:gd name="connsiteY2" fmla="*/ 106777 h 781426"/>
              <a:gd name="connsiteX3" fmla="*/ 1246149 w 1583473"/>
              <a:gd name="connsiteY3" fmla="*/ 781426 h 781426"/>
              <a:gd name="connsiteX4" fmla="*/ 337325 w 1583473"/>
              <a:gd name="connsiteY4" fmla="*/ 781426 h 781426"/>
              <a:gd name="connsiteX5" fmla="*/ 0 w 1583473"/>
              <a:gd name="connsiteY5" fmla="*/ 106777 h 781426"/>
              <a:gd name="connsiteX6" fmla="*/ 56108 w 1583473"/>
              <a:gd name="connsiteY6" fmla="*/ 11 h 781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3473" h="781426">
                <a:moveTo>
                  <a:pt x="56108" y="11"/>
                </a:moveTo>
                <a:lnTo>
                  <a:pt x="1514046" y="2580"/>
                </a:lnTo>
                <a:cubicBezTo>
                  <a:pt x="1557920" y="63471"/>
                  <a:pt x="1538137" y="40783"/>
                  <a:pt x="1583473" y="106777"/>
                </a:cubicBezTo>
                <a:lnTo>
                  <a:pt x="1246149" y="781426"/>
                </a:lnTo>
                <a:lnTo>
                  <a:pt x="337325" y="781426"/>
                </a:lnTo>
                <a:lnTo>
                  <a:pt x="0" y="106777"/>
                </a:lnTo>
                <a:cubicBezTo>
                  <a:pt x="25734" y="62458"/>
                  <a:pt x="54185" y="-914"/>
                  <a:pt x="56108" y="11"/>
                </a:cubicBezTo>
                <a:close/>
              </a:path>
            </a:pathLst>
          </a:custGeom>
          <a:gradFill>
            <a:gsLst>
              <a:gs pos="0">
                <a:schemeClr val="bg2">
                  <a:lumMod val="2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8400000" scaled="0"/>
          </a:gradFill>
          <a:ln/>
          <a:scene3d>
            <a:camera prst="orthographicFront"/>
            <a:lightRig rig="threePt" dir="t">
              <a:rot lat="0" lon="0" rev="1200000"/>
            </a:lightRig>
          </a:scene3d>
          <a:sp3d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6205" y="4406900"/>
            <a:ext cx="683736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6205" y="3579541"/>
            <a:ext cx="6837363" cy="82735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46891-9A50-4233-A8BD-26DA8BAA3C2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8B77E-08AC-4A74-925A-7BB596A8689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628687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/>
          <p:nvPr userDrawn="1"/>
        </p:nvSpPr>
        <p:spPr>
          <a:xfrm>
            <a:off x="101600" y="0"/>
            <a:ext cx="9042400" cy="1349375"/>
          </a:xfrm>
          <a:prstGeom prst="rect">
            <a:avLst/>
          </a:prstGeom>
          <a:ln>
            <a:noFill/>
          </a:ln>
          <a:effectLst>
            <a:outerShdw blurRad="101600" dist="63500" dir="36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6" name="Hexagon 9"/>
          <p:cNvSpPr/>
          <p:nvPr userDrawn="1"/>
        </p:nvSpPr>
        <p:spPr>
          <a:xfrm rot="16200000">
            <a:off x="-344873" y="336611"/>
            <a:ext cx="1345725" cy="672494"/>
          </a:xfrm>
          <a:custGeom>
            <a:avLst/>
            <a:gdLst>
              <a:gd name="connsiteX0" fmla="*/ 0 w 1583473"/>
              <a:gd name="connsiteY0" fmla="*/ 674649 h 1349298"/>
              <a:gd name="connsiteX1" fmla="*/ 337325 w 1583473"/>
              <a:gd name="connsiteY1" fmla="*/ 0 h 1349298"/>
              <a:gd name="connsiteX2" fmla="*/ 1246149 w 1583473"/>
              <a:gd name="connsiteY2" fmla="*/ 0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467202 w 1583473"/>
              <a:gd name="connsiteY1" fmla="*/ 448091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80366 w 1583473"/>
              <a:gd name="connsiteY1" fmla="*/ 54096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77202 w 1583473"/>
              <a:gd name="connsiteY0" fmla="*/ 11234 h 818841"/>
              <a:gd name="connsiteX1" fmla="*/ 1495724 w 1583473"/>
              <a:gd name="connsiteY1" fmla="*/ 22409 h 818841"/>
              <a:gd name="connsiteX2" fmla="*/ 1583473 w 1583473"/>
              <a:gd name="connsiteY2" fmla="*/ 144192 h 818841"/>
              <a:gd name="connsiteX3" fmla="*/ 1246149 w 1583473"/>
              <a:gd name="connsiteY3" fmla="*/ 818841 h 818841"/>
              <a:gd name="connsiteX4" fmla="*/ 337325 w 1583473"/>
              <a:gd name="connsiteY4" fmla="*/ 818841 h 818841"/>
              <a:gd name="connsiteX5" fmla="*/ 0 w 1583473"/>
              <a:gd name="connsiteY5" fmla="*/ 144192 h 818841"/>
              <a:gd name="connsiteX6" fmla="*/ 77202 w 1583473"/>
              <a:gd name="connsiteY6" fmla="*/ 11234 h 818841"/>
              <a:gd name="connsiteX0" fmla="*/ 77202 w 1583473"/>
              <a:gd name="connsiteY0" fmla="*/ 13990 h 821597"/>
              <a:gd name="connsiteX1" fmla="*/ 1495724 w 1583473"/>
              <a:gd name="connsiteY1" fmla="*/ 18021 h 821597"/>
              <a:gd name="connsiteX2" fmla="*/ 1583473 w 1583473"/>
              <a:gd name="connsiteY2" fmla="*/ 146948 h 821597"/>
              <a:gd name="connsiteX3" fmla="*/ 1246149 w 1583473"/>
              <a:gd name="connsiteY3" fmla="*/ 821597 h 821597"/>
              <a:gd name="connsiteX4" fmla="*/ 337325 w 1583473"/>
              <a:gd name="connsiteY4" fmla="*/ 821597 h 821597"/>
              <a:gd name="connsiteX5" fmla="*/ 0 w 1583473"/>
              <a:gd name="connsiteY5" fmla="*/ 146948 h 821597"/>
              <a:gd name="connsiteX6" fmla="*/ 77202 w 1583473"/>
              <a:gd name="connsiteY6" fmla="*/ 13990 h 821597"/>
              <a:gd name="connsiteX0" fmla="*/ 77202 w 1583473"/>
              <a:gd name="connsiteY0" fmla="*/ 7184 h 814791"/>
              <a:gd name="connsiteX1" fmla="*/ 1495724 w 1583473"/>
              <a:gd name="connsiteY1" fmla="*/ 11215 h 814791"/>
              <a:gd name="connsiteX2" fmla="*/ 1583473 w 1583473"/>
              <a:gd name="connsiteY2" fmla="*/ 140142 h 814791"/>
              <a:gd name="connsiteX3" fmla="*/ 1246149 w 1583473"/>
              <a:gd name="connsiteY3" fmla="*/ 814791 h 814791"/>
              <a:gd name="connsiteX4" fmla="*/ 337325 w 1583473"/>
              <a:gd name="connsiteY4" fmla="*/ 814791 h 814791"/>
              <a:gd name="connsiteX5" fmla="*/ 0 w 1583473"/>
              <a:gd name="connsiteY5" fmla="*/ 140142 h 814791"/>
              <a:gd name="connsiteX6" fmla="*/ 77202 w 1583473"/>
              <a:gd name="connsiteY6" fmla="*/ 7184 h 814791"/>
              <a:gd name="connsiteX0" fmla="*/ 77202 w 1583473"/>
              <a:gd name="connsiteY0" fmla="*/ 9572 h 817179"/>
              <a:gd name="connsiteX1" fmla="*/ 1495724 w 1583473"/>
              <a:gd name="connsiteY1" fmla="*/ 13603 h 817179"/>
              <a:gd name="connsiteX2" fmla="*/ 1583473 w 1583473"/>
              <a:gd name="connsiteY2" fmla="*/ 142530 h 817179"/>
              <a:gd name="connsiteX3" fmla="*/ 1246149 w 1583473"/>
              <a:gd name="connsiteY3" fmla="*/ 817179 h 817179"/>
              <a:gd name="connsiteX4" fmla="*/ 337325 w 1583473"/>
              <a:gd name="connsiteY4" fmla="*/ 817179 h 817179"/>
              <a:gd name="connsiteX5" fmla="*/ 0 w 1583473"/>
              <a:gd name="connsiteY5" fmla="*/ 142530 h 817179"/>
              <a:gd name="connsiteX6" fmla="*/ 77202 w 1583473"/>
              <a:gd name="connsiteY6" fmla="*/ 9572 h 817179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11036 h 818643"/>
              <a:gd name="connsiteX1" fmla="*/ 1491337 w 1583473"/>
              <a:gd name="connsiteY1" fmla="*/ 10428 h 818643"/>
              <a:gd name="connsiteX2" fmla="*/ 1583473 w 1583473"/>
              <a:gd name="connsiteY2" fmla="*/ 143994 h 818643"/>
              <a:gd name="connsiteX3" fmla="*/ 1246149 w 1583473"/>
              <a:gd name="connsiteY3" fmla="*/ 818643 h 818643"/>
              <a:gd name="connsiteX4" fmla="*/ 337325 w 1583473"/>
              <a:gd name="connsiteY4" fmla="*/ 818643 h 818643"/>
              <a:gd name="connsiteX5" fmla="*/ 0 w 1583473"/>
              <a:gd name="connsiteY5" fmla="*/ 143994 h 818643"/>
              <a:gd name="connsiteX6" fmla="*/ 77202 w 1583473"/>
              <a:gd name="connsiteY6" fmla="*/ 11036 h 818643"/>
              <a:gd name="connsiteX0" fmla="*/ 77202 w 1583473"/>
              <a:gd name="connsiteY0" fmla="*/ 4519 h 812126"/>
              <a:gd name="connsiteX1" fmla="*/ 1491337 w 1583473"/>
              <a:gd name="connsiteY1" fmla="*/ 3911 h 812126"/>
              <a:gd name="connsiteX2" fmla="*/ 1583473 w 1583473"/>
              <a:gd name="connsiteY2" fmla="*/ 137477 h 812126"/>
              <a:gd name="connsiteX3" fmla="*/ 1246149 w 1583473"/>
              <a:gd name="connsiteY3" fmla="*/ 812126 h 812126"/>
              <a:gd name="connsiteX4" fmla="*/ 337325 w 1583473"/>
              <a:gd name="connsiteY4" fmla="*/ 812126 h 812126"/>
              <a:gd name="connsiteX5" fmla="*/ 0 w 1583473"/>
              <a:gd name="connsiteY5" fmla="*/ 137477 h 812126"/>
              <a:gd name="connsiteX6" fmla="*/ 77202 w 1583473"/>
              <a:gd name="connsiteY6" fmla="*/ 4519 h 812126"/>
              <a:gd name="connsiteX0" fmla="*/ 79394 w 1583473"/>
              <a:gd name="connsiteY0" fmla="*/ 7751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79394 w 1583473"/>
              <a:gd name="connsiteY6" fmla="*/ 7751 h 808215"/>
              <a:gd name="connsiteX0" fmla="*/ 68425 w 1583473"/>
              <a:gd name="connsiteY0" fmla="*/ 10132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68425 w 1583473"/>
              <a:gd name="connsiteY6" fmla="*/ 10132 h 808215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3 w 1583473"/>
              <a:gd name="connsiteY0" fmla="*/ 7 h 807485"/>
              <a:gd name="connsiteX1" fmla="*/ 1486950 w 1583473"/>
              <a:gd name="connsiteY1" fmla="*/ 6414 h 807485"/>
              <a:gd name="connsiteX2" fmla="*/ 1583473 w 1583473"/>
              <a:gd name="connsiteY2" fmla="*/ 132836 h 807485"/>
              <a:gd name="connsiteX3" fmla="*/ 1246149 w 1583473"/>
              <a:gd name="connsiteY3" fmla="*/ 807485 h 807485"/>
              <a:gd name="connsiteX4" fmla="*/ 337325 w 1583473"/>
              <a:gd name="connsiteY4" fmla="*/ 807485 h 807485"/>
              <a:gd name="connsiteX5" fmla="*/ 0 w 1583473"/>
              <a:gd name="connsiteY5" fmla="*/ 132836 h 807485"/>
              <a:gd name="connsiteX6" fmla="*/ 68423 w 1583473"/>
              <a:gd name="connsiteY6" fmla="*/ 7 h 807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3473" h="807485">
                <a:moveTo>
                  <a:pt x="68423" y="7"/>
                </a:moveTo>
                <a:lnTo>
                  <a:pt x="1486950" y="6414"/>
                </a:lnTo>
                <a:cubicBezTo>
                  <a:pt x="1530824" y="67305"/>
                  <a:pt x="1538137" y="66842"/>
                  <a:pt x="1583473" y="132836"/>
                </a:cubicBezTo>
                <a:lnTo>
                  <a:pt x="1246149" y="807485"/>
                </a:lnTo>
                <a:lnTo>
                  <a:pt x="337325" y="807485"/>
                </a:lnTo>
                <a:lnTo>
                  <a:pt x="0" y="132836"/>
                </a:lnTo>
                <a:cubicBezTo>
                  <a:pt x="25734" y="88517"/>
                  <a:pt x="66500" y="-918"/>
                  <a:pt x="68423" y="7"/>
                </a:cubicBezTo>
                <a:close/>
              </a:path>
            </a:pathLst>
          </a:custGeom>
          <a:gradFill>
            <a:gsLst>
              <a:gs pos="0">
                <a:schemeClr val="bg2">
                  <a:lumMod val="2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8400000" scaled="0"/>
          </a:gradFill>
          <a:ln/>
          <a:scene3d>
            <a:camera prst="orthographicFront"/>
            <a:lightRig rig="threePt" dir="t">
              <a:rot lat="0" lon="0" rev="1200000"/>
            </a:lightRig>
          </a:scene3d>
          <a:sp3d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82749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82749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0BB54-4F1E-47F4-B9CC-430496EE229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17BFC-9528-4BF6-8A76-3AF914E3F56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537836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/>
          <p:nvPr userDrawn="1"/>
        </p:nvSpPr>
        <p:spPr>
          <a:xfrm>
            <a:off x="101600" y="0"/>
            <a:ext cx="9042400" cy="1349375"/>
          </a:xfrm>
          <a:prstGeom prst="rect">
            <a:avLst/>
          </a:prstGeom>
          <a:ln>
            <a:noFill/>
          </a:ln>
          <a:effectLst>
            <a:outerShdw blurRad="101600" dist="63500" dir="36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8" name="Hexagon 9"/>
          <p:cNvSpPr/>
          <p:nvPr userDrawn="1"/>
        </p:nvSpPr>
        <p:spPr>
          <a:xfrm rot="16200000">
            <a:off x="-344873" y="336611"/>
            <a:ext cx="1345725" cy="672494"/>
          </a:xfrm>
          <a:custGeom>
            <a:avLst/>
            <a:gdLst>
              <a:gd name="connsiteX0" fmla="*/ 0 w 1583473"/>
              <a:gd name="connsiteY0" fmla="*/ 674649 h 1349298"/>
              <a:gd name="connsiteX1" fmla="*/ 337325 w 1583473"/>
              <a:gd name="connsiteY1" fmla="*/ 0 h 1349298"/>
              <a:gd name="connsiteX2" fmla="*/ 1246149 w 1583473"/>
              <a:gd name="connsiteY2" fmla="*/ 0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467202 w 1583473"/>
              <a:gd name="connsiteY1" fmla="*/ 448091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80366 w 1583473"/>
              <a:gd name="connsiteY1" fmla="*/ 54096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77202 w 1583473"/>
              <a:gd name="connsiteY0" fmla="*/ 11234 h 818841"/>
              <a:gd name="connsiteX1" fmla="*/ 1495724 w 1583473"/>
              <a:gd name="connsiteY1" fmla="*/ 22409 h 818841"/>
              <a:gd name="connsiteX2" fmla="*/ 1583473 w 1583473"/>
              <a:gd name="connsiteY2" fmla="*/ 144192 h 818841"/>
              <a:gd name="connsiteX3" fmla="*/ 1246149 w 1583473"/>
              <a:gd name="connsiteY3" fmla="*/ 818841 h 818841"/>
              <a:gd name="connsiteX4" fmla="*/ 337325 w 1583473"/>
              <a:gd name="connsiteY4" fmla="*/ 818841 h 818841"/>
              <a:gd name="connsiteX5" fmla="*/ 0 w 1583473"/>
              <a:gd name="connsiteY5" fmla="*/ 144192 h 818841"/>
              <a:gd name="connsiteX6" fmla="*/ 77202 w 1583473"/>
              <a:gd name="connsiteY6" fmla="*/ 11234 h 818841"/>
              <a:gd name="connsiteX0" fmla="*/ 77202 w 1583473"/>
              <a:gd name="connsiteY0" fmla="*/ 13990 h 821597"/>
              <a:gd name="connsiteX1" fmla="*/ 1495724 w 1583473"/>
              <a:gd name="connsiteY1" fmla="*/ 18021 h 821597"/>
              <a:gd name="connsiteX2" fmla="*/ 1583473 w 1583473"/>
              <a:gd name="connsiteY2" fmla="*/ 146948 h 821597"/>
              <a:gd name="connsiteX3" fmla="*/ 1246149 w 1583473"/>
              <a:gd name="connsiteY3" fmla="*/ 821597 h 821597"/>
              <a:gd name="connsiteX4" fmla="*/ 337325 w 1583473"/>
              <a:gd name="connsiteY4" fmla="*/ 821597 h 821597"/>
              <a:gd name="connsiteX5" fmla="*/ 0 w 1583473"/>
              <a:gd name="connsiteY5" fmla="*/ 146948 h 821597"/>
              <a:gd name="connsiteX6" fmla="*/ 77202 w 1583473"/>
              <a:gd name="connsiteY6" fmla="*/ 13990 h 821597"/>
              <a:gd name="connsiteX0" fmla="*/ 77202 w 1583473"/>
              <a:gd name="connsiteY0" fmla="*/ 7184 h 814791"/>
              <a:gd name="connsiteX1" fmla="*/ 1495724 w 1583473"/>
              <a:gd name="connsiteY1" fmla="*/ 11215 h 814791"/>
              <a:gd name="connsiteX2" fmla="*/ 1583473 w 1583473"/>
              <a:gd name="connsiteY2" fmla="*/ 140142 h 814791"/>
              <a:gd name="connsiteX3" fmla="*/ 1246149 w 1583473"/>
              <a:gd name="connsiteY3" fmla="*/ 814791 h 814791"/>
              <a:gd name="connsiteX4" fmla="*/ 337325 w 1583473"/>
              <a:gd name="connsiteY4" fmla="*/ 814791 h 814791"/>
              <a:gd name="connsiteX5" fmla="*/ 0 w 1583473"/>
              <a:gd name="connsiteY5" fmla="*/ 140142 h 814791"/>
              <a:gd name="connsiteX6" fmla="*/ 77202 w 1583473"/>
              <a:gd name="connsiteY6" fmla="*/ 7184 h 814791"/>
              <a:gd name="connsiteX0" fmla="*/ 77202 w 1583473"/>
              <a:gd name="connsiteY0" fmla="*/ 9572 h 817179"/>
              <a:gd name="connsiteX1" fmla="*/ 1495724 w 1583473"/>
              <a:gd name="connsiteY1" fmla="*/ 13603 h 817179"/>
              <a:gd name="connsiteX2" fmla="*/ 1583473 w 1583473"/>
              <a:gd name="connsiteY2" fmla="*/ 142530 h 817179"/>
              <a:gd name="connsiteX3" fmla="*/ 1246149 w 1583473"/>
              <a:gd name="connsiteY3" fmla="*/ 817179 h 817179"/>
              <a:gd name="connsiteX4" fmla="*/ 337325 w 1583473"/>
              <a:gd name="connsiteY4" fmla="*/ 817179 h 817179"/>
              <a:gd name="connsiteX5" fmla="*/ 0 w 1583473"/>
              <a:gd name="connsiteY5" fmla="*/ 142530 h 817179"/>
              <a:gd name="connsiteX6" fmla="*/ 77202 w 1583473"/>
              <a:gd name="connsiteY6" fmla="*/ 9572 h 817179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11036 h 818643"/>
              <a:gd name="connsiteX1" fmla="*/ 1491337 w 1583473"/>
              <a:gd name="connsiteY1" fmla="*/ 10428 h 818643"/>
              <a:gd name="connsiteX2" fmla="*/ 1583473 w 1583473"/>
              <a:gd name="connsiteY2" fmla="*/ 143994 h 818643"/>
              <a:gd name="connsiteX3" fmla="*/ 1246149 w 1583473"/>
              <a:gd name="connsiteY3" fmla="*/ 818643 h 818643"/>
              <a:gd name="connsiteX4" fmla="*/ 337325 w 1583473"/>
              <a:gd name="connsiteY4" fmla="*/ 818643 h 818643"/>
              <a:gd name="connsiteX5" fmla="*/ 0 w 1583473"/>
              <a:gd name="connsiteY5" fmla="*/ 143994 h 818643"/>
              <a:gd name="connsiteX6" fmla="*/ 77202 w 1583473"/>
              <a:gd name="connsiteY6" fmla="*/ 11036 h 818643"/>
              <a:gd name="connsiteX0" fmla="*/ 77202 w 1583473"/>
              <a:gd name="connsiteY0" fmla="*/ 4519 h 812126"/>
              <a:gd name="connsiteX1" fmla="*/ 1491337 w 1583473"/>
              <a:gd name="connsiteY1" fmla="*/ 3911 h 812126"/>
              <a:gd name="connsiteX2" fmla="*/ 1583473 w 1583473"/>
              <a:gd name="connsiteY2" fmla="*/ 137477 h 812126"/>
              <a:gd name="connsiteX3" fmla="*/ 1246149 w 1583473"/>
              <a:gd name="connsiteY3" fmla="*/ 812126 h 812126"/>
              <a:gd name="connsiteX4" fmla="*/ 337325 w 1583473"/>
              <a:gd name="connsiteY4" fmla="*/ 812126 h 812126"/>
              <a:gd name="connsiteX5" fmla="*/ 0 w 1583473"/>
              <a:gd name="connsiteY5" fmla="*/ 137477 h 812126"/>
              <a:gd name="connsiteX6" fmla="*/ 77202 w 1583473"/>
              <a:gd name="connsiteY6" fmla="*/ 4519 h 812126"/>
              <a:gd name="connsiteX0" fmla="*/ 79394 w 1583473"/>
              <a:gd name="connsiteY0" fmla="*/ 7751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79394 w 1583473"/>
              <a:gd name="connsiteY6" fmla="*/ 7751 h 808215"/>
              <a:gd name="connsiteX0" fmla="*/ 68425 w 1583473"/>
              <a:gd name="connsiteY0" fmla="*/ 10132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68425 w 1583473"/>
              <a:gd name="connsiteY6" fmla="*/ 10132 h 808215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3 w 1583473"/>
              <a:gd name="connsiteY0" fmla="*/ 7 h 807485"/>
              <a:gd name="connsiteX1" fmla="*/ 1486950 w 1583473"/>
              <a:gd name="connsiteY1" fmla="*/ 6414 h 807485"/>
              <a:gd name="connsiteX2" fmla="*/ 1583473 w 1583473"/>
              <a:gd name="connsiteY2" fmla="*/ 132836 h 807485"/>
              <a:gd name="connsiteX3" fmla="*/ 1246149 w 1583473"/>
              <a:gd name="connsiteY3" fmla="*/ 807485 h 807485"/>
              <a:gd name="connsiteX4" fmla="*/ 337325 w 1583473"/>
              <a:gd name="connsiteY4" fmla="*/ 807485 h 807485"/>
              <a:gd name="connsiteX5" fmla="*/ 0 w 1583473"/>
              <a:gd name="connsiteY5" fmla="*/ 132836 h 807485"/>
              <a:gd name="connsiteX6" fmla="*/ 68423 w 1583473"/>
              <a:gd name="connsiteY6" fmla="*/ 7 h 807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3473" h="807485">
                <a:moveTo>
                  <a:pt x="68423" y="7"/>
                </a:moveTo>
                <a:lnTo>
                  <a:pt x="1486950" y="6414"/>
                </a:lnTo>
                <a:cubicBezTo>
                  <a:pt x="1530824" y="67305"/>
                  <a:pt x="1538137" y="66842"/>
                  <a:pt x="1583473" y="132836"/>
                </a:cubicBezTo>
                <a:lnTo>
                  <a:pt x="1246149" y="807485"/>
                </a:lnTo>
                <a:lnTo>
                  <a:pt x="337325" y="807485"/>
                </a:lnTo>
                <a:lnTo>
                  <a:pt x="0" y="132836"/>
                </a:lnTo>
                <a:cubicBezTo>
                  <a:pt x="25734" y="88517"/>
                  <a:pt x="66500" y="-918"/>
                  <a:pt x="68423" y="7"/>
                </a:cubicBezTo>
                <a:close/>
              </a:path>
            </a:pathLst>
          </a:custGeom>
          <a:gradFill>
            <a:gsLst>
              <a:gs pos="0">
                <a:schemeClr val="bg2">
                  <a:lumMod val="2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8400000" scaled="0"/>
          </a:gradFill>
          <a:ln/>
          <a:scene3d>
            <a:camera prst="orthographicFront"/>
            <a:lightRig rig="threePt" dir="t">
              <a:rot lat="0" lon="0" rev="1200000"/>
            </a:lightRig>
          </a:scene3d>
          <a:sp3d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25281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25281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43E74-339A-4FD9-9346-EDCFA38921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F75AF-95E8-4F49-AC42-9F16CC1CC40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01820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/>
          <p:nvPr userDrawn="1"/>
        </p:nvSpPr>
        <p:spPr>
          <a:xfrm>
            <a:off x="101600" y="0"/>
            <a:ext cx="9042400" cy="1349375"/>
          </a:xfrm>
          <a:prstGeom prst="rect">
            <a:avLst/>
          </a:prstGeom>
          <a:ln>
            <a:noFill/>
          </a:ln>
          <a:effectLst>
            <a:outerShdw blurRad="101600" dist="63500" dir="36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4" name="Hexagon 9"/>
          <p:cNvSpPr/>
          <p:nvPr userDrawn="1"/>
        </p:nvSpPr>
        <p:spPr>
          <a:xfrm rot="16200000">
            <a:off x="-344873" y="336611"/>
            <a:ext cx="1345725" cy="672494"/>
          </a:xfrm>
          <a:custGeom>
            <a:avLst/>
            <a:gdLst>
              <a:gd name="connsiteX0" fmla="*/ 0 w 1583473"/>
              <a:gd name="connsiteY0" fmla="*/ 674649 h 1349298"/>
              <a:gd name="connsiteX1" fmla="*/ 337325 w 1583473"/>
              <a:gd name="connsiteY1" fmla="*/ 0 h 1349298"/>
              <a:gd name="connsiteX2" fmla="*/ 1246149 w 1583473"/>
              <a:gd name="connsiteY2" fmla="*/ 0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467202 w 1583473"/>
              <a:gd name="connsiteY1" fmla="*/ 448091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80366 w 1583473"/>
              <a:gd name="connsiteY1" fmla="*/ 54096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77202 w 1583473"/>
              <a:gd name="connsiteY0" fmla="*/ 11234 h 818841"/>
              <a:gd name="connsiteX1" fmla="*/ 1495724 w 1583473"/>
              <a:gd name="connsiteY1" fmla="*/ 22409 h 818841"/>
              <a:gd name="connsiteX2" fmla="*/ 1583473 w 1583473"/>
              <a:gd name="connsiteY2" fmla="*/ 144192 h 818841"/>
              <a:gd name="connsiteX3" fmla="*/ 1246149 w 1583473"/>
              <a:gd name="connsiteY3" fmla="*/ 818841 h 818841"/>
              <a:gd name="connsiteX4" fmla="*/ 337325 w 1583473"/>
              <a:gd name="connsiteY4" fmla="*/ 818841 h 818841"/>
              <a:gd name="connsiteX5" fmla="*/ 0 w 1583473"/>
              <a:gd name="connsiteY5" fmla="*/ 144192 h 818841"/>
              <a:gd name="connsiteX6" fmla="*/ 77202 w 1583473"/>
              <a:gd name="connsiteY6" fmla="*/ 11234 h 818841"/>
              <a:gd name="connsiteX0" fmla="*/ 77202 w 1583473"/>
              <a:gd name="connsiteY0" fmla="*/ 13990 h 821597"/>
              <a:gd name="connsiteX1" fmla="*/ 1495724 w 1583473"/>
              <a:gd name="connsiteY1" fmla="*/ 18021 h 821597"/>
              <a:gd name="connsiteX2" fmla="*/ 1583473 w 1583473"/>
              <a:gd name="connsiteY2" fmla="*/ 146948 h 821597"/>
              <a:gd name="connsiteX3" fmla="*/ 1246149 w 1583473"/>
              <a:gd name="connsiteY3" fmla="*/ 821597 h 821597"/>
              <a:gd name="connsiteX4" fmla="*/ 337325 w 1583473"/>
              <a:gd name="connsiteY4" fmla="*/ 821597 h 821597"/>
              <a:gd name="connsiteX5" fmla="*/ 0 w 1583473"/>
              <a:gd name="connsiteY5" fmla="*/ 146948 h 821597"/>
              <a:gd name="connsiteX6" fmla="*/ 77202 w 1583473"/>
              <a:gd name="connsiteY6" fmla="*/ 13990 h 821597"/>
              <a:gd name="connsiteX0" fmla="*/ 77202 w 1583473"/>
              <a:gd name="connsiteY0" fmla="*/ 7184 h 814791"/>
              <a:gd name="connsiteX1" fmla="*/ 1495724 w 1583473"/>
              <a:gd name="connsiteY1" fmla="*/ 11215 h 814791"/>
              <a:gd name="connsiteX2" fmla="*/ 1583473 w 1583473"/>
              <a:gd name="connsiteY2" fmla="*/ 140142 h 814791"/>
              <a:gd name="connsiteX3" fmla="*/ 1246149 w 1583473"/>
              <a:gd name="connsiteY3" fmla="*/ 814791 h 814791"/>
              <a:gd name="connsiteX4" fmla="*/ 337325 w 1583473"/>
              <a:gd name="connsiteY4" fmla="*/ 814791 h 814791"/>
              <a:gd name="connsiteX5" fmla="*/ 0 w 1583473"/>
              <a:gd name="connsiteY5" fmla="*/ 140142 h 814791"/>
              <a:gd name="connsiteX6" fmla="*/ 77202 w 1583473"/>
              <a:gd name="connsiteY6" fmla="*/ 7184 h 814791"/>
              <a:gd name="connsiteX0" fmla="*/ 77202 w 1583473"/>
              <a:gd name="connsiteY0" fmla="*/ 9572 h 817179"/>
              <a:gd name="connsiteX1" fmla="*/ 1495724 w 1583473"/>
              <a:gd name="connsiteY1" fmla="*/ 13603 h 817179"/>
              <a:gd name="connsiteX2" fmla="*/ 1583473 w 1583473"/>
              <a:gd name="connsiteY2" fmla="*/ 142530 h 817179"/>
              <a:gd name="connsiteX3" fmla="*/ 1246149 w 1583473"/>
              <a:gd name="connsiteY3" fmla="*/ 817179 h 817179"/>
              <a:gd name="connsiteX4" fmla="*/ 337325 w 1583473"/>
              <a:gd name="connsiteY4" fmla="*/ 817179 h 817179"/>
              <a:gd name="connsiteX5" fmla="*/ 0 w 1583473"/>
              <a:gd name="connsiteY5" fmla="*/ 142530 h 817179"/>
              <a:gd name="connsiteX6" fmla="*/ 77202 w 1583473"/>
              <a:gd name="connsiteY6" fmla="*/ 9572 h 817179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11036 h 818643"/>
              <a:gd name="connsiteX1" fmla="*/ 1491337 w 1583473"/>
              <a:gd name="connsiteY1" fmla="*/ 10428 h 818643"/>
              <a:gd name="connsiteX2" fmla="*/ 1583473 w 1583473"/>
              <a:gd name="connsiteY2" fmla="*/ 143994 h 818643"/>
              <a:gd name="connsiteX3" fmla="*/ 1246149 w 1583473"/>
              <a:gd name="connsiteY3" fmla="*/ 818643 h 818643"/>
              <a:gd name="connsiteX4" fmla="*/ 337325 w 1583473"/>
              <a:gd name="connsiteY4" fmla="*/ 818643 h 818643"/>
              <a:gd name="connsiteX5" fmla="*/ 0 w 1583473"/>
              <a:gd name="connsiteY5" fmla="*/ 143994 h 818643"/>
              <a:gd name="connsiteX6" fmla="*/ 77202 w 1583473"/>
              <a:gd name="connsiteY6" fmla="*/ 11036 h 818643"/>
              <a:gd name="connsiteX0" fmla="*/ 77202 w 1583473"/>
              <a:gd name="connsiteY0" fmla="*/ 4519 h 812126"/>
              <a:gd name="connsiteX1" fmla="*/ 1491337 w 1583473"/>
              <a:gd name="connsiteY1" fmla="*/ 3911 h 812126"/>
              <a:gd name="connsiteX2" fmla="*/ 1583473 w 1583473"/>
              <a:gd name="connsiteY2" fmla="*/ 137477 h 812126"/>
              <a:gd name="connsiteX3" fmla="*/ 1246149 w 1583473"/>
              <a:gd name="connsiteY3" fmla="*/ 812126 h 812126"/>
              <a:gd name="connsiteX4" fmla="*/ 337325 w 1583473"/>
              <a:gd name="connsiteY4" fmla="*/ 812126 h 812126"/>
              <a:gd name="connsiteX5" fmla="*/ 0 w 1583473"/>
              <a:gd name="connsiteY5" fmla="*/ 137477 h 812126"/>
              <a:gd name="connsiteX6" fmla="*/ 77202 w 1583473"/>
              <a:gd name="connsiteY6" fmla="*/ 4519 h 812126"/>
              <a:gd name="connsiteX0" fmla="*/ 79394 w 1583473"/>
              <a:gd name="connsiteY0" fmla="*/ 7751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79394 w 1583473"/>
              <a:gd name="connsiteY6" fmla="*/ 7751 h 808215"/>
              <a:gd name="connsiteX0" fmla="*/ 68425 w 1583473"/>
              <a:gd name="connsiteY0" fmla="*/ 10132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68425 w 1583473"/>
              <a:gd name="connsiteY6" fmla="*/ 10132 h 808215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3 w 1583473"/>
              <a:gd name="connsiteY0" fmla="*/ 7 h 807485"/>
              <a:gd name="connsiteX1" fmla="*/ 1486950 w 1583473"/>
              <a:gd name="connsiteY1" fmla="*/ 6414 h 807485"/>
              <a:gd name="connsiteX2" fmla="*/ 1583473 w 1583473"/>
              <a:gd name="connsiteY2" fmla="*/ 132836 h 807485"/>
              <a:gd name="connsiteX3" fmla="*/ 1246149 w 1583473"/>
              <a:gd name="connsiteY3" fmla="*/ 807485 h 807485"/>
              <a:gd name="connsiteX4" fmla="*/ 337325 w 1583473"/>
              <a:gd name="connsiteY4" fmla="*/ 807485 h 807485"/>
              <a:gd name="connsiteX5" fmla="*/ 0 w 1583473"/>
              <a:gd name="connsiteY5" fmla="*/ 132836 h 807485"/>
              <a:gd name="connsiteX6" fmla="*/ 68423 w 1583473"/>
              <a:gd name="connsiteY6" fmla="*/ 7 h 807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3473" h="807485">
                <a:moveTo>
                  <a:pt x="68423" y="7"/>
                </a:moveTo>
                <a:lnTo>
                  <a:pt x="1486950" y="6414"/>
                </a:lnTo>
                <a:cubicBezTo>
                  <a:pt x="1530824" y="67305"/>
                  <a:pt x="1538137" y="66842"/>
                  <a:pt x="1583473" y="132836"/>
                </a:cubicBezTo>
                <a:lnTo>
                  <a:pt x="1246149" y="807485"/>
                </a:lnTo>
                <a:lnTo>
                  <a:pt x="337325" y="807485"/>
                </a:lnTo>
                <a:lnTo>
                  <a:pt x="0" y="132836"/>
                </a:lnTo>
                <a:cubicBezTo>
                  <a:pt x="25734" y="88517"/>
                  <a:pt x="66500" y="-918"/>
                  <a:pt x="68423" y="7"/>
                </a:cubicBezTo>
                <a:close/>
              </a:path>
            </a:pathLst>
          </a:custGeom>
          <a:gradFill>
            <a:gsLst>
              <a:gs pos="0">
                <a:schemeClr val="bg2">
                  <a:lumMod val="2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8400000" scaled="0"/>
          </a:gradFill>
          <a:ln/>
          <a:scene3d>
            <a:camera prst="orthographicFront"/>
            <a:lightRig rig="threePt" dir="t">
              <a:rot lat="0" lon="0" rev="1200000"/>
            </a:lightRig>
          </a:scene3d>
          <a:sp3d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E0822-27A6-4BB6-8D05-5D112B5AFFD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5D845-71BC-44A8-905D-BA5ED130C5A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787584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 userDrawn="1"/>
        </p:nvSpPr>
        <p:spPr>
          <a:xfrm>
            <a:off x="0" y="0"/>
            <a:ext cx="9144000" cy="234950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0674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067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0272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9C145-6CF8-4464-887D-F37F590753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209DE-0B6F-4779-809B-111C6C97433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237385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/>
          <p:nvPr userDrawn="1"/>
        </p:nvSpPr>
        <p:spPr>
          <a:xfrm>
            <a:off x="0" y="0"/>
            <a:ext cx="9144000" cy="234950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1211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24285"/>
            <a:ext cx="5486400" cy="4114800"/>
          </a:xfrm>
        </p:spPr>
        <p:txBody>
          <a:bodyPr rtlCol="0"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7884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DF09D-75D1-47E0-86CB-B1B3E8BED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1A4B7-06C6-489D-B34C-66164402719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247464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1043A7-2EDD-4823-9F26-AEF0ED6062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141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Hexagon BG.wmv">
            <a:hlinkClick r:id="" action="ppaction://media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52488" y="163513"/>
            <a:ext cx="81470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01625" y="1625600"/>
            <a:ext cx="8664575" cy="493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97650"/>
            <a:ext cx="1143000" cy="3048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F98F077-DCE3-4971-917F-9F1FDDEAFC8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9200" y="6597650"/>
            <a:ext cx="6705600" cy="3048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597650"/>
            <a:ext cx="609600" cy="3048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86A018-53A1-4596-BBC4-B59A7ADC96C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404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lang="en-US" sz="4000" b="1" kern="1200" dirty="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Calibri" pitchFamily="34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Calibri" pitchFamily="34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Calibri" pitchFamily="34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ts val="400"/>
        </a:spcBef>
        <a:spcAft>
          <a:spcPct val="0"/>
        </a:spcAft>
        <a:buBlip>
          <a:blip r:embed="rId12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5000"/>
        </a:lnSpc>
        <a:spcBef>
          <a:spcPts val="50"/>
        </a:spcBef>
        <a:spcAft>
          <a:spcPct val="0"/>
        </a:spcAft>
        <a:buFont typeface="Calibri" pitchFamily="34" charset="0"/>
        <a:buChar char="−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85000"/>
        </a:lnSpc>
        <a:spcBef>
          <a:spcPts val="50"/>
        </a:spcBef>
        <a:spcAft>
          <a:spcPct val="0"/>
        </a:spcAft>
        <a:buFont typeface="Calibri" pitchFamily="34" charset="0"/>
        <a:buChar char="−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85000"/>
        </a:lnSpc>
        <a:spcBef>
          <a:spcPts val="50"/>
        </a:spcBef>
        <a:spcAft>
          <a:spcPct val="0"/>
        </a:spcAft>
        <a:buFont typeface="Calibri" pitchFamily="34" charset="0"/>
        <a:buChar char="−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85000"/>
        </a:lnSpc>
        <a:spcBef>
          <a:spcPts val="50"/>
        </a:spcBef>
        <a:spcAft>
          <a:spcPct val="0"/>
        </a:spcAft>
        <a:buFont typeface="Calibri" pitchFamily="34" charset="0"/>
        <a:buChar char="−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oleObject" Target="../embeddings/_____Microsoft_Excel_97-20031.xls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ctrTitle"/>
          </p:nvPr>
        </p:nvSpPr>
        <p:spPr>
          <a:xfrm>
            <a:off x="1475656" y="1916832"/>
            <a:ext cx="7581900" cy="1928813"/>
          </a:xfrm>
        </p:spPr>
        <p:txBody>
          <a:bodyPr/>
          <a:lstStyle/>
          <a:p>
            <a:pPr eaLnBrk="1" hangingPunct="1"/>
            <a:r>
              <a:rPr lang="ru-RU" dirty="0" smtClean="0"/>
              <a:t>Системно-</a:t>
            </a:r>
            <a:r>
              <a:rPr lang="ru-RU" dirty="0" err="1" smtClean="0"/>
              <a:t>деятельностный</a:t>
            </a:r>
            <a:r>
              <a:rPr lang="ru-RU" dirty="0" smtClean="0"/>
              <a:t> подход (СДП) в обучении русскому языку в начальной школе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4313" y="4293096"/>
            <a:ext cx="7408167" cy="80595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763084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Цель обучения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dirty="0" smtClean="0"/>
              <a:t> </a:t>
            </a:r>
            <a:r>
              <a:rPr lang="ru-RU" sz="3200" dirty="0" smtClean="0"/>
              <a:t>Цель обучения – одна из основных категорий лингводидактики, ведущий компонент системы обучения. </a:t>
            </a:r>
          </a:p>
          <a:p>
            <a:pPr eaLnBrk="1" hangingPunct="1">
              <a:lnSpc>
                <a:spcPct val="80000"/>
              </a:lnSpc>
            </a:pPr>
            <a:r>
              <a:rPr lang="ru-RU" sz="3200" b="1" i="1" dirty="0" smtClean="0"/>
              <a:t>Цель обучения </a:t>
            </a:r>
            <a:r>
              <a:rPr lang="ru-RU" sz="3200" dirty="0" smtClean="0"/>
              <a:t>- заранее планируемый результат деятельности, достигаемый с помощью набора </a:t>
            </a:r>
            <a:r>
              <a:rPr lang="ru-RU" sz="3200" b="1" dirty="0" smtClean="0"/>
              <a:t>приемов, методов и средств обучения.</a:t>
            </a:r>
          </a:p>
          <a:p>
            <a:pPr eaLnBrk="1" hangingPunct="1">
              <a:lnSpc>
                <a:spcPct val="80000"/>
              </a:lnSpc>
            </a:pPr>
            <a:r>
              <a:rPr lang="ru-RU" sz="3200" dirty="0" smtClean="0"/>
              <a:t>Цели обучения определяются социальным заказом; уровнем развития соответствующей науки, в частности лингвистики; а также уровнем развития психологии, дидактики и лингводидактики.</a:t>
            </a:r>
          </a:p>
        </p:txBody>
      </p:sp>
    </p:spTree>
    <p:extLst>
      <p:ext uri="{BB962C8B-B14F-4D97-AF65-F5344CB8AC3E}">
        <p14:creationId xmlns:p14="http://schemas.microsoft.com/office/powerpoint/2010/main" val="1852780471"/>
      </p:ext>
    </p:extLst>
  </p:cSld>
  <p:clrMapOvr>
    <a:masterClrMapping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000" dirty="0" smtClean="0"/>
              <a:t>Результат обучения в школе - функциональная грамотность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Способность человека максимально быстро адаптироваться во внешней среде и активно в ней функционировать</a:t>
            </a:r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r>
              <a:rPr lang="ru-RU" dirty="0" smtClean="0"/>
              <a:t>Индикаторы функциональной грамотности - универсальные учебные действия (УУД)</a:t>
            </a:r>
          </a:p>
        </p:txBody>
      </p:sp>
      <p:sp>
        <p:nvSpPr>
          <p:cNvPr id="2" name="Стрелка вниз 1"/>
          <p:cNvSpPr/>
          <p:nvPr/>
        </p:nvSpPr>
        <p:spPr>
          <a:xfrm>
            <a:off x="3851920" y="2780928"/>
            <a:ext cx="576064" cy="1152128"/>
          </a:xfrm>
          <a:prstGeom prst="down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1915339"/>
      </p:ext>
    </p:extLst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000" smtClean="0"/>
              <a:t>Универсальные учебные действия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z="2400" u="sng" dirty="0" smtClean="0">
              <a:solidFill>
                <a:srgbClr val="FF0000"/>
              </a:solidFill>
            </a:endParaRPr>
          </a:p>
          <a:p>
            <a:pPr eaLnBrk="1" hangingPunct="1"/>
            <a:endParaRPr lang="ru-RU" sz="2400" u="sng" dirty="0">
              <a:solidFill>
                <a:srgbClr val="FF0000"/>
              </a:solidFill>
            </a:endParaRPr>
          </a:p>
          <a:p>
            <a:pPr eaLnBrk="1" hangingPunct="1"/>
            <a:r>
              <a:rPr lang="ru-RU" u="sng" dirty="0" smtClean="0">
                <a:solidFill>
                  <a:srgbClr val="FF0000"/>
                </a:solidFill>
              </a:rPr>
              <a:t>Умение учиться</a:t>
            </a:r>
            <a:r>
              <a:rPr lang="ru-RU" dirty="0" smtClean="0"/>
              <a:t>, то есть способность субъекта к саморазвитию и самосовершенствованию путем сознательного и активного присвоения нового социального опыта.</a:t>
            </a:r>
          </a:p>
          <a:p>
            <a:pPr eaLnBrk="1" hangingPunct="1"/>
            <a:endParaRPr lang="ru-RU" sz="2400" dirty="0" smtClean="0"/>
          </a:p>
          <a:p>
            <a:pPr eaLnBrk="1" hangingPunct="1"/>
            <a:endParaRPr lang="ru-RU" sz="2400" u="sng" dirty="0" smtClean="0">
              <a:solidFill>
                <a:srgbClr val="FF0000"/>
              </a:solidFill>
            </a:endParaRPr>
          </a:p>
          <a:p>
            <a:pPr eaLnBrk="1" hangingPunct="1"/>
            <a:endParaRPr lang="ru-RU" sz="2400" u="sng" dirty="0">
              <a:solidFill>
                <a:srgbClr val="FF0000"/>
              </a:solidFill>
            </a:endParaRPr>
          </a:p>
          <a:p>
            <a:pPr eaLnBrk="1" hangingPunct="1"/>
            <a:r>
              <a:rPr lang="ru-RU" u="sng" dirty="0" smtClean="0">
                <a:solidFill>
                  <a:srgbClr val="FF0000"/>
                </a:solidFill>
              </a:rPr>
              <a:t>Совокупность способов действий</a:t>
            </a:r>
            <a:r>
              <a:rPr lang="ru-RU" dirty="0" smtClean="0"/>
              <a:t> учащегося, обеспечивающих его способность к самостоятельному усвоению новых знаний и умений, включая организацию этого процесса.</a:t>
            </a:r>
          </a:p>
          <a:p>
            <a:pPr eaLnBrk="1" hangingPunct="1"/>
            <a:endParaRPr lang="ru-RU" sz="2400" dirty="0" smtClean="0"/>
          </a:p>
        </p:txBody>
      </p:sp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4343400" y="1484784"/>
            <a:ext cx="4419600" cy="457200"/>
          </a:xfrm>
          <a:prstGeom prst="wedgeRectCallout">
            <a:avLst>
              <a:gd name="adj1" fmla="val -43504"/>
              <a:gd name="adj2" fmla="val 105714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/>
              <a:t>В широком значении</a:t>
            </a:r>
          </a:p>
        </p:txBody>
      </p:sp>
      <p:sp>
        <p:nvSpPr>
          <p:cNvPr id="25605" name="AutoShape 5"/>
          <p:cNvSpPr>
            <a:spLocks noChangeArrowheads="1"/>
          </p:cNvSpPr>
          <p:nvPr/>
        </p:nvSpPr>
        <p:spPr bwMode="auto">
          <a:xfrm>
            <a:off x="4343400" y="4149080"/>
            <a:ext cx="4343400" cy="381000"/>
          </a:xfrm>
          <a:prstGeom prst="wedgeRectCallout">
            <a:avLst>
              <a:gd name="adj1" fmla="val -44001"/>
              <a:gd name="adj2" fmla="val 107143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/>
              <a:t>В узком значении</a:t>
            </a:r>
          </a:p>
        </p:txBody>
      </p:sp>
    </p:spTree>
    <p:extLst>
      <p:ext uri="{BB962C8B-B14F-4D97-AF65-F5344CB8AC3E}">
        <p14:creationId xmlns:p14="http://schemas.microsoft.com/office/powerpoint/2010/main" val="603497705"/>
      </p:ext>
    </p:extLst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Функции УУД: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3200" dirty="0" smtClean="0"/>
              <a:t>1)Обеспечение возможности учащегося осуществлять учебно-познавательную деятельность.</a:t>
            </a:r>
          </a:p>
          <a:p>
            <a:pPr eaLnBrk="1" hangingPunct="1"/>
            <a:r>
              <a:rPr lang="ru-RU" sz="3200" dirty="0" smtClean="0"/>
              <a:t>2)Создание условий для гармоничного развития личности и ее самореализации.</a:t>
            </a:r>
          </a:p>
          <a:p>
            <a:pPr eaLnBrk="1" hangingPunct="1"/>
            <a:r>
              <a:rPr lang="ru-RU" sz="3200" dirty="0" smtClean="0"/>
              <a:t>3)Обеспечение успешного усвоения знаний, умений и навыков и формирование компетентностей в любой предметной области.</a:t>
            </a:r>
          </a:p>
        </p:txBody>
      </p:sp>
    </p:spTree>
    <p:extLst>
      <p:ext uri="{BB962C8B-B14F-4D97-AF65-F5344CB8AC3E}">
        <p14:creationId xmlns:p14="http://schemas.microsoft.com/office/powerpoint/2010/main" val="1383172978"/>
      </p:ext>
    </p:extLst>
  </p:cSld>
  <p:clrMapOvr>
    <a:masterClrMapping/>
  </p:clrMapOvr>
  <p:transition spd="slow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Виды УУД</a:t>
            </a:r>
          </a:p>
        </p:txBody>
      </p:sp>
      <p:grpSp>
        <p:nvGrpSpPr>
          <p:cNvPr id="2" name="Organization Chart 3"/>
          <p:cNvGrpSpPr>
            <a:grpSpLocks/>
          </p:cNvGrpSpPr>
          <p:nvPr/>
        </p:nvGrpSpPr>
        <p:grpSpPr bwMode="auto">
          <a:xfrm>
            <a:off x="457200" y="1600200"/>
            <a:ext cx="8229600" cy="4525963"/>
            <a:chOff x="1152" y="1296"/>
            <a:chExt cx="1440" cy="2016"/>
          </a:xfrm>
        </p:grpSpPr>
        <p:cxnSp>
          <p:nvCxnSpPr>
            <p:cNvPr id="2052" name="_s2052"/>
            <p:cNvCxnSpPr>
              <a:cxnSpLocks noChangeShapeType="1"/>
              <a:stCxn id="7" idx="1"/>
              <a:endCxn id="3" idx="2"/>
            </p:cNvCxnSpPr>
            <p:nvPr/>
          </p:nvCxnSpPr>
          <p:spPr bwMode="auto">
            <a:xfrm rot="10800000">
              <a:off x="1584" y="1584"/>
              <a:ext cx="144" cy="1584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3" name="_s2053"/>
            <p:cNvCxnSpPr>
              <a:cxnSpLocks noChangeShapeType="1"/>
              <a:stCxn id="6" idx="1"/>
              <a:endCxn id="3" idx="2"/>
            </p:cNvCxnSpPr>
            <p:nvPr/>
          </p:nvCxnSpPr>
          <p:spPr bwMode="auto">
            <a:xfrm rot="10800000">
              <a:off x="1584" y="1584"/>
              <a:ext cx="144" cy="1152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4" name="_s2054"/>
            <p:cNvCxnSpPr>
              <a:cxnSpLocks noChangeShapeType="1"/>
              <a:stCxn id="5" idx="1"/>
              <a:endCxn id="3" idx="2"/>
            </p:cNvCxnSpPr>
            <p:nvPr/>
          </p:nvCxnSpPr>
          <p:spPr bwMode="auto">
            <a:xfrm rot="10800000">
              <a:off x="1584" y="1584"/>
              <a:ext cx="144" cy="720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5" name="_s2055"/>
            <p:cNvCxnSpPr>
              <a:cxnSpLocks noChangeShapeType="1"/>
              <a:stCxn id="4" idx="1"/>
              <a:endCxn id="3" idx="2"/>
            </p:cNvCxnSpPr>
            <p:nvPr/>
          </p:nvCxnSpPr>
          <p:spPr bwMode="auto">
            <a:xfrm rot="10800000">
              <a:off x="1584" y="1584"/>
              <a:ext cx="144" cy="28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2056"/>
            <p:cNvSpPr>
              <a:spLocks noChangeArrowheads="1"/>
            </p:cNvSpPr>
            <p:nvPr/>
          </p:nvSpPr>
          <p:spPr bwMode="auto">
            <a:xfrm>
              <a:off x="1152" y="1296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УУД</a:t>
              </a:r>
            </a:p>
          </p:txBody>
        </p:sp>
        <p:sp>
          <p:nvSpPr>
            <p:cNvPr id="4" name="_s2057"/>
            <p:cNvSpPr>
              <a:spLocks noChangeArrowheads="1"/>
            </p:cNvSpPr>
            <p:nvPr/>
          </p:nvSpPr>
          <p:spPr bwMode="auto">
            <a:xfrm>
              <a:off x="1728" y="172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Личностные</a:t>
              </a:r>
            </a:p>
          </p:txBody>
        </p:sp>
        <p:sp>
          <p:nvSpPr>
            <p:cNvPr id="5" name="_s2058"/>
            <p:cNvSpPr>
              <a:spLocks noChangeArrowheads="1"/>
            </p:cNvSpPr>
            <p:nvPr/>
          </p:nvSpPr>
          <p:spPr bwMode="auto">
            <a:xfrm>
              <a:off x="1728" y="216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Регулятивные</a:t>
              </a:r>
            </a:p>
          </p:txBody>
        </p:sp>
        <p:sp>
          <p:nvSpPr>
            <p:cNvPr id="6" name="_s2059"/>
            <p:cNvSpPr>
              <a:spLocks noChangeArrowheads="1"/>
            </p:cNvSpPr>
            <p:nvPr/>
          </p:nvSpPr>
          <p:spPr bwMode="auto">
            <a:xfrm>
              <a:off x="1728" y="259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Познавательные</a:t>
              </a:r>
            </a:p>
          </p:txBody>
        </p:sp>
        <p:sp>
          <p:nvSpPr>
            <p:cNvPr id="7" name="_s2060"/>
            <p:cNvSpPr>
              <a:spLocks noChangeArrowheads="1"/>
            </p:cNvSpPr>
            <p:nvPr/>
          </p:nvSpPr>
          <p:spPr bwMode="auto">
            <a:xfrm>
              <a:off x="1728" y="3024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Коммуникативные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81593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Обозначены </a:t>
            </a:r>
            <a:r>
              <a:rPr lang="ru-RU" dirty="0"/>
              <a:t>в </a:t>
            </a:r>
            <a:r>
              <a:rPr lang="ru-RU" dirty="0" smtClean="0"/>
              <a:t>«Примерной основной </a:t>
            </a:r>
            <a:r>
              <a:rPr lang="ru-RU" smtClean="0"/>
              <a:t>образовательной программе  </a:t>
            </a:r>
            <a:r>
              <a:rPr lang="ru-RU" dirty="0"/>
              <a:t>начального общего </a:t>
            </a:r>
            <a:r>
              <a:rPr lang="ru-RU" dirty="0" smtClean="0"/>
              <a:t>образования».</a:t>
            </a:r>
          </a:p>
          <a:p>
            <a:r>
              <a:rPr lang="ru-RU" dirty="0" smtClean="0"/>
              <a:t>Содержательные линии:</a:t>
            </a:r>
          </a:p>
          <a:p>
            <a:r>
              <a:rPr lang="ru-RU" dirty="0" smtClean="0"/>
              <a:t>«Фонетика </a:t>
            </a:r>
            <a:r>
              <a:rPr lang="ru-RU" dirty="0"/>
              <a:t>и графика</a:t>
            </a:r>
            <a:r>
              <a:rPr lang="ru-RU" dirty="0" smtClean="0"/>
              <a:t>»;</a:t>
            </a:r>
          </a:p>
          <a:p>
            <a:r>
              <a:rPr lang="ru-RU" dirty="0"/>
              <a:t>«Орфоэпия</a:t>
            </a:r>
            <a:r>
              <a:rPr lang="ru-RU" dirty="0" smtClean="0"/>
              <a:t>»; </a:t>
            </a:r>
          </a:p>
          <a:p>
            <a:r>
              <a:rPr lang="ru-RU" dirty="0"/>
              <a:t>«Состав слова (</a:t>
            </a:r>
            <a:r>
              <a:rPr lang="ru-RU" dirty="0" err="1"/>
              <a:t>морфемика</a:t>
            </a:r>
            <a:r>
              <a:rPr lang="ru-RU" dirty="0" smtClean="0"/>
              <a:t>)»; </a:t>
            </a:r>
          </a:p>
          <a:p>
            <a:r>
              <a:rPr lang="ru-RU" dirty="0" smtClean="0"/>
              <a:t>«Лексика»;</a:t>
            </a:r>
          </a:p>
          <a:p>
            <a:r>
              <a:rPr lang="ru-RU" dirty="0" smtClean="0"/>
              <a:t>«Морфология»; </a:t>
            </a:r>
          </a:p>
          <a:p>
            <a:r>
              <a:rPr lang="ru-RU" dirty="0" smtClean="0"/>
              <a:t>«Синтаксис»;</a:t>
            </a:r>
          </a:p>
          <a:p>
            <a:r>
              <a:rPr lang="ru-RU" dirty="0" smtClean="0"/>
              <a:t>«Орфография и пунктуация»;</a:t>
            </a:r>
          </a:p>
          <a:p>
            <a:r>
              <a:rPr lang="ru-RU" dirty="0" smtClean="0"/>
              <a:t>«Развитие речи».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Предметные результаты обучения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2290592"/>
      </p:ext>
    </p:extLst>
  </p:cSld>
  <p:clrMapOvr>
    <a:masterClrMapping/>
  </p:clrMapOvr>
  <p:transition spd="slow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Задача обучения – конкретизированная, более частная цель </a:t>
            </a:r>
            <a:r>
              <a:rPr lang="ru-RU" dirty="0" smtClean="0"/>
              <a:t>обучения.</a:t>
            </a:r>
          </a:p>
          <a:p>
            <a:r>
              <a:rPr lang="ru-RU" dirty="0" smtClean="0"/>
              <a:t>Задачи обучения:</a:t>
            </a:r>
          </a:p>
          <a:p>
            <a:r>
              <a:rPr lang="ru-RU" dirty="0" smtClean="0"/>
              <a:t>дидактические;</a:t>
            </a:r>
          </a:p>
          <a:p>
            <a:r>
              <a:rPr lang="ru-RU" dirty="0" smtClean="0"/>
              <a:t>развивающие;</a:t>
            </a:r>
          </a:p>
          <a:p>
            <a:r>
              <a:rPr lang="ru-RU" dirty="0" smtClean="0"/>
              <a:t>воспитательные.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4365104"/>
            <a:ext cx="868442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соотносятся результаты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задачи обучения?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2524828"/>
      </p:ext>
    </p:extLst>
  </p:cSld>
  <p:clrMapOvr>
    <a:masterClrMapping/>
  </p:clrMapOvr>
  <p:transition spd="slow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dirty="0" smtClean="0"/>
              <a:t>Категории «цель урока» - «задачи урока»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dirty="0" smtClean="0"/>
              <a:t>Позиции: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dirty="0" smtClean="0"/>
              <a:t>1.Отождествление (слова употребляются как синонимы).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dirty="0" smtClean="0"/>
              <a:t>2.Разграничение категорий.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Цель - осознанный образ предвосхищаемого результата, на достижение которого направлено действие человека.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Задача- целевое направление деятельности, реализация которого обеспечивает достижение результата (конкретизированная цель).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346291099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5775" y="4406900"/>
            <a:ext cx="6837363" cy="13620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/>
              <a:t>Деятельностный</a:t>
            </a:r>
            <a:r>
              <a:rPr lang="ru-RU" dirty="0" smtClean="0"/>
              <a:t> аспект </a:t>
            </a:r>
            <a:r>
              <a:rPr lang="ru-RU" dirty="0" err="1" smtClean="0"/>
              <a:t>сдп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55775" y="3579813"/>
            <a:ext cx="6837363" cy="82708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69717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301625" y="1612900"/>
          <a:ext cx="8664575" cy="4943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5603" name="Заголовок 2"/>
          <p:cNvSpPr>
            <a:spLocks noGrp="1"/>
          </p:cNvSpPr>
          <p:nvPr>
            <p:ph type="title"/>
          </p:nvPr>
        </p:nvSpPr>
        <p:spPr>
          <a:xfrm>
            <a:off x="758825" y="163513"/>
            <a:ext cx="8240713" cy="1143000"/>
          </a:xfrm>
        </p:spPr>
        <p:txBody>
          <a:bodyPr/>
          <a:lstStyle/>
          <a:p>
            <a:pPr eaLnBrk="1" hangingPunct="1"/>
            <a:r>
              <a:rPr lang="ru-RU" smtClean="0"/>
              <a:t>Процесс познания</a:t>
            </a:r>
          </a:p>
        </p:txBody>
      </p:sp>
    </p:spTree>
    <p:extLst>
      <p:ext uri="{BB962C8B-B14F-4D97-AF65-F5344CB8AC3E}">
        <p14:creationId xmlns:p14="http://schemas.microsoft.com/office/powerpoint/2010/main" val="186293313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Подход в обучении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b="1" dirty="0" smtClean="0"/>
              <a:t>Подход в обучении</a:t>
            </a:r>
            <a:r>
              <a:rPr lang="ru-RU" dirty="0" smtClean="0"/>
              <a:t> – 1)базисная категория методики, определяющая: 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ru-RU" dirty="0" smtClean="0"/>
              <a:t>    -стратегию обучения языку и 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ru-RU" dirty="0" smtClean="0"/>
              <a:t>    -выбор метода  обучения, реализующего такую стратегию; 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2) точка зрения на сущность предмета, которому надо обучать.</a:t>
            </a:r>
          </a:p>
          <a:p>
            <a:pPr eaLnBrk="1" hangingPunct="1">
              <a:lnSpc>
                <a:spcPct val="90000"/>
              </a:lnSpc>
            </a:pPr>
            <a:r>
              <a:rPr lang="ru-RU" b="1" dirty="0" smtClean="0"/>
              <a:t>Подход в обучении</a:t>
            </a:r>
            <a:r>
              <a:rPr lang="ru-RU" dirty="0" smtClean="0"/>
              <a:t> – общая  теоретико-практическая позиция, определяющая 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ru-RU" dirty="0" smtClean="0"/>
              <a:t>    1) стратегию и принципы обучения; 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ru-RU" dirty="0" smtClean="0"/>
              <a:t>    2) тактику, методы и приёмы обучения.</a:t>
            </a:r>
          </a:p>
        </p:txBody>
      </p:sp>
    </p:spTree>
    <p:extLst>
      <p:ext uri="{BB962C8B-B14F-4D97-AF65-F5344CB8AC3E}">
        <p14:creationId xmlns:p14="http://schemas.microsoft.com/office/powerpoint/2010/main" val="3811410128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</a:t>
            </a:r>
            <a:r>
              <a:rPr lang="ru-RU" smtClean="0"/>
              <a:t>Этап </a:t>
            </a:r>
            <a:r>
              <a:rPr lang="ru-RU" smtClean="0"/>
              <a:t>ориентировки.</a:t>
            </a:r>
            <a:endParaRPr lang="ru-RU" dirty="0" smtClean="0"/>
          </a:p>
          <a:p>
            <a:r>
              <a:rPr lang="ru-RU" dirty="0" smtClean="0"/>
              <a:t>2. Этап планирования.</a:t>
            </a:r>
          </a:p>
          <a:p>
            <a:r>
              <a:rPr lang="ru-RU" dirty="0" smtClean="0"/>
              <a:t>3. Этап реализации.</a:t>
            </a:r>
          </a:p>
          <a:p>
            <a:r>
              <a:rPr lang="ru-RU" dirty="0" smtClean="0"/>
              <a:t>4. Этап контроля.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Структура деятельности по </a:t>
            </a:r>
            <a:br>
              <a:rPr lang="ru-RU" dirty="0" smtClean="0"/>
            </a:br>
            <a:r>
              <a:rPr lang="ru-RU" dirty="0" smtClean="0"/>
              <a:t>А.Н. Леонтьеву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484784"/>
            <a:ext cx="3204173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534908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ъект 1"/>
          <p:cNvSpPr>
            <a:spLocks noGrp="1"/>
          </p:cNvSpPr>
          <p:nvPr>
            <p:ph idx="1"/>
          </p:nvPr>
        </p:nvSpPr>
        <p:spPr>
          <a:xfrm>
            <a:off x="820738" y="1135063"/>
            <a:ext cx="7550150" cy="3732212"/>
          </a:xfrm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Обучение школьников всем видам РД должно происходить с учётом работы её психофизиологических механизмов, структуры, фаз данного вида деятельности и их строения.</a:t>
            </a:r>
          </a:p>
        </p:txBody>
      </p:sp>
      <p:sp>
        <p:nvSpPr>
          <p:cNvPr id="26627" name="Заголовок 2"/>
          <p:cNvSpPr>
            <a:spLocks noGrp="1"/>
          </p:cNvSpPr>
          <p:nvPr>
            <p:ph type="title"/>
          </p:nvPr>
        </p:nvSpPr>
        <p:spPr>
          <a:xfrm>
            <a:off x="758825" y="163513"/>
            <a:ext cx="8240713" cy="1143000"/>
          </a:xfrm>
        </p:spPr>
        <p:txBody>
          <a:bodyPr/>
          <a:lstStyle/>
          <a:p>
            <a:pPr eaLnBrk="1" hangingPunct="1"/>
            <a:r>
              <a:rPr lang="ru-RU" smtClean="0"/>
              <a:t>Специфика обучения речевой деятельности в СДП</a:t>
            </a:r>
          </a:p>
        </p:txBody>
      </p:sp>
      <p:sp>
        <p:nvSpPr>
          <p:cNvPr id="4" name="Рамка 3"/>
          <p:cNvSpPr/>
          <p:nvPr/>
        </p:nvSpPr>
        <p:spPr>
          <a:xfrm>
            <a:off x="820615" y="3001108"/>
            <a:ext cx="7959970" cy="2930769"/>
          </a:xfrm>
          <a:prstGeom prst="fram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24242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Принцип обучения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   </a:t>
            </a:r>
            <a:r>
              <a:rPr lang="ru-RU" sz="3200" dirty="0" smtClean="0"/>
              <a:t>Принципы обучения - «основные, исходные теоретические положения, определяющие цель, содержание, в методы, средства и организационные формы обучения» (</a:t>
            </a:r>
            <a:r>
              <a:rPr lang="ru-RU" sz="3200" dirty="0" err="1" smtClean="0"/>
              <a:t>Т.М.Воителева</a:t>
            </a:r>
            <a:r>
              <a:rPr lang="ru-RU" sz="3200" dirty="0" smtClean="0"/>
              <a:t>) </a:t>
            </a:r>
          </a:p>
          <a:p>
            <a:pPr eaLnBrk="1" hangingPunct="1">
              <a:buFontTx/>
              <a:buNone/>
            </a:pPr>
            <a:r>
              <a:rPr lang="ru-RU" sz="3200" dirty="0" smtClean="0"/>
              <a:t>     Принципы обучения:</a:t>
            </a:r>
          </a:p>
          <a:p>
            <a:pPr eaLnBrk="1" hangingPunct="1">
              <a:buNone/>
            </a:pPr>
            <a:r>
              <a:rPr lang="ru-RU" sz="3200" dirty="0" smtClean="0"/>
              <a:t>    - </a:t>
            </a:r>
            <a:r>
              <a:rPr lang="ru-RU" sz="3200" dirty="0" err="1" smtClean="0"/>
              <a:t>общедидактические</a:t>
            </a:r>
            <a:r>
              <a:rPr lang="ru-RU" sz="3200" dirty="0" smtClean="0"/>
              <a:t> </a:t>
            </a:r>
            <a:r>
              <a:rPr lang="ru-RU" sz="3200" dirty="0"/>
              <a:t>(применимые ко всем учебным предметам) и </a:t>
            </a:r>
          </a:p>
          <a:p>
            <a:pPr eaLnBrk="1" hangingPunct="1">
              <a:buNone/>
            </a:pPr>
            <a:r>
              <a:rPr lang="ru-RU" sz="3200" dirty="0" smtClean="0"/>
              <a:t>    - </a:t>
            </a:r>
            <a:r>
              <a:rPr lang="ru-RU" sz="3200" dirty="0" err="1" smtClean="0"/>
              <a:t>частнометодические</a:t>
            </a:r>
            <a:r>
              <a:rPr lang="ru-RU" sz="3200" dirty="0" smtClean="0"/>
              <a:t> </a:t>
            </a:r>
            <a:r>
              <a:rPr lang="ru-RU" sz="3200" dirty="0"/>
              <a:t>(свойственные только данному предмету). 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53183761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Ведущие общедидактические  принципы в обучении русскому языку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00200"/>
            <a:ext cx="8229600" cy="4525963"/>
          </a:xfrm>
        </p:spPr>
        <p:txBody>
          <a:bodyPr/>
          <a:lstStyle/>
          <a:p>
            <a:pPr eaLnBrk="1" hangingPunct="1"/>
            <a:r>
              <a:rPr lang="ru-RU" dirty="0" smtClean="0"/>
              <a:t>научности, </a:t>
            </a:r>
          </a:p>
          <a:p>
            <a:pPr eaLnBrk="1" hangingPunct="1"/>
            <a:r>
              <a:rPr lang="ru-RU" dirty="0" smtClean="0"/>
              <a:t>систематичности и последовательности, </a:t>
            </a:r>
          </a:p>
          <a:p>
            <a:pPr eaLnBrk="1" hangingPunct="1"/>
            <a:r>
              <a:rPr lang="ru-RU" dirty="0" smtClean="0"/>
              <a:t>преемственности и перспективности,</a:t>
            </a:r>
          </a:p>
          <a:p>
            <a:pPr eaLnBrk="1" hangingPunct="1"/>
            <a:r>
              <a:rPr lang="ru-RU" dirty="0" smtClean="0"/>
              <a:t> доступности, </a:t>
            </a:r>
          </a:p>
          <a:p>
            <a:pPr eaLnBrk="1" hangingPunct="1"/>
            <a:r>
              <a:rPr lang="ru-RU" dirty="0" smtClean="0"/>
              <a:t>сознательности,</a:t>
            </a:r>
          </a:p>
          <a:p>
            <a:pPr eaLnBrk="1" hangingPunct="1"/>
            <a:r>
              <a:rPr lang="ru-RU" dirty="0" smtClean="0"/>
              <a:t>активности,</a:t>
            </a:r>
          </a:p>
          <a:p>
            <a:pPr eaLnBrk="1" hangingPunct="1"/>
            <a:r>
              <a:rPr lang="ru-RU" dirty="0" smtClean="0"/>
              <a:t>наглядности,</a:t>
            </a:r>
          </a:p>
          <a:p>
            <a:pPr eaLnBrk="1" hangingPunct="1"/>
            <a:r>
              <a:rPr lang="ru-RU" dirty="0" smtClean="0"/>
              <a:t>связи теории с практикой, </a:t>
            </a:r>
          </a:p>
          <a:p>
            <a:pPr eaLnBrk="1" hangingPunct="1"/>
            <a:r>
              <a:rPr lang="ru-RU" dirty="0" smtClean="0"/>
              <a:t>прочности знаний,</a:t>
            </a:r>
          </a:p>
          <a:p>
            <a:pPr eaLnBrk="1" hangingPunct="1"/>
            <a:r>
              <a:rPr lang="ru-RU" dirty="0" smtClean="0"/>
              <a:t> учета возрастных и индивидуальных особенностей учащихся.</a:t>
            </a:r>
          </a:p>
        </p:txBody>
      </p:sp>
    </p:spTree>
    <p:extLst>
      <p:ext uri="{BB962C8B-B14F-4D97-AF65-F5344CB8AC3E}">
        <p14:creationId xmlns:p14="http://schemas.microsoft.com/office/powerpoint/2010/main" val="11459445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dirty="0" smtClean="0"/>
              <a:t> </a:t>
            </a:r>
            <a:r>
              <a:rPr lang="ru-RU" sz="3600" dirty="0" smtClean="0"/>
              <a:t>Принцип </a:t>
            </a:r>
            <a:r>
              <a:rPr lang="ru-RU" sz="3600" b="1" dirty="0" smtClean="0"/>
              <a:t>научности </a:t>
            </a:r>
            <a:r>
              <a:rPr lang="ru-RU" sz="3600" dirty="0" smtClean="0"/>
              <a:t> состоит в том, что содержание обучения составляют сведения, прочно установившиеся в науке; теоретические сведения соответствуют изучаемой науке.</a:t>
            </a:r>
          </a:p>
          <a:p>
            <a:pPr eaLnBrk="1" hangingPunct="1">
              <a:lnSpc>
                <a:spcPct val="80000"/>
              </a:lnSpc>
            </a:pPr>
            <a:r>
              <a:rPr lang="ru-RU" sz="3600" dirty="0" smtClean="0"/>
              <a:t>     Принцип </a:t>
            </a:r>
            <a:r>
              <a:rPr lang="ru-RU" sz="3600" b="1" dirty="0" smtClean="0"/>
              <a:t>систематичности </a:t>
            </a:r>
            <a:r>
              <a:rPr lang="ru-RU" sz="3600" dirty="0" smtClean="0"/>
              <a:t>состоит в связи предыдущего с последующим, опоре при изучении нового на изученное, построении курса в соответствии с логикой науки.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sz="2800" dirty="0" smtClean="0"/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9148990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smtClean="0"/>
              <a:t>Принцип </a:t>
            </a:r>
            <a:r>
              <a:rPr lang="ru-RU" sz="3200" b="1" dirty="0" smtClean="0"/>
              <a:t>последовательности</a:t>
            </a:r>
            <a:r>
              <a:rPr lang="ru-RU" sz="3200" dirty="0" smtClean="0"/>
              <a:t>  предполагает определенный порядок материала, обеспечивающий понимание языка как системы.</a:t>
            </a:r>
          </a:p>
          <a:p>
            <a:r>
              <a:rPr lang="ru-RU" sz="3200" dirty="0"/>
              <a:t>Принцип </a:t>
            </a:r>
            <a:r>
              <a:rPr lang="ru-RU" sz="3200" b="1" dirty="0"/>
              <a:t>преемственности</a:t>
            </a:r>
            <a:r>
              <a:rPr lang="ru-RU" sz="3200" dirty="0"/>
              <a:t> состоит в связи изучаемого с ранее изученным, в опоре на известное.</a:t>
            </a:r>
          </a:p>
          <a:p>
            <a:r>
              <a:rPr lang="ru-RU" sz="3200" dirty="0" smtClean="0"/>
              <a:t>Принцип  </a:t>
            </a:r>
            <a:r>
              <a:rPr lang="ru-RU" sz="3200" b="1" dirty="0"/>
              <a:t>перспективности  </a:t>
            </a:r>
            <a:r>
              <a:rPr lang="ru-RU" sz="3200" dirty="0"/>
              <a:t>состоит в   установлении связи изучаемого с тем, что будет изучаться позже; отборе трудных тем для усвоения и подготовке к их восприятию.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55113600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2800" dirty="0" smtClean="0"/>
              <a:t> </a:t>
            </a:r>
            <a:r>
              <a:rPr lang="ru-RU" sz="3200" dirty="0" smtClean="0"/>
              <a:t>Принципы  </a:t>
            </a:r>
            <a:r>
              <a:rPr lang="ru-RU" sz="3200" b="1" dirty="0" smtClean="0"/>
              <a:t>доступности</a:t>
            </a:r>
            <a:r>
              <a:rPr lang="ru-RU" sz="3200" dirty="0" smtClean="0"/>
              <a:t>  и </a:t>
            </a:r>
            <a:r>
              <a:rPr lang="ru-RU" sz="3200" b="1" dirty="0" smtClean="0"/>
              <a:t>учета возрастных особенностей</a:t>
            </a:r>
            <a:r>
              <a:rPr lang="ru-RU" sz="3200" dirty="0" smtClean="0"/>
              <a:t> состоит в отборе материала с учетом возрастных особенностей школьников.</a:t>
            </a:r>
          </a:p>
          <a:p>
            <a:pPr eaLnBrk="1" hangingPunct="1"/>
            <a:r>
              <a:rPr lang="ru-RU" sz="3200" dirty="0" smtClean="0"/>
              <a:t>Принцип </a:t>
            </a:r>
            <a:r>
              <a:rPr lang="ru-RU" sz="3200" b="1" dirty="0" smtClean="0"/>
              <a:t>сознательности</a:t>
            </a:r>
            <a:r>
              <a:rPr lang="ru-RU" sz="3200" dirty="0" smtClean="0"/>
              <a:t> состоит в  осознанном усвоении языкового материала.</a:t>
            </a:r>
          </a:p>
          <a:p>
            <a:pPr lvl="0"/>
            <a:r>
              <a:rPr lang="ru-RU" sz="3200" dirty="0">
                <a:solidFill>
                  <a:prstClr val="black"/>
                </a:solidFill>
              </a:rPr>
              <a:t>Принцип </a:t>
            </a:r>
            <a:r>
              <a:rPr lang="ru-RU" sz="3200" b="1" dirty="0">
                <a:solidFill>
                  <a:prstClr val="black"/>
                </a:solidFill>
              </a:rPr>
              <a:t>активности</a:t>
            </a:r>
            <a:r>
              <a:rPr lang="ru-RU" sz="3200" dirty="0">
                <a:solidFill>
                  <a:prstClr val="black"/>
                </a:solidFill>
              </a:rPr>
              <a:t> состоит в позиции ученика как субъекта учения.</a:t>
            </a:r>
          </a:p>
          <a:p>
            <a:pPr lvl="0"/>
            <a:r>
              <a:rPr lang="ru-RU" sz="3200" dirty="0">
                <a:solidFill>
                  <a:prstClr val="black"/>
                </a:solidFill>
              </a:rPr>
              <a:t>Принцип </a:t>
            </a:r>
            <a:r>
              <a:rPr lang="ru-RU" sz="3200" b="1" dirty="0">
                <a:solidFill>
                  <a:prstClr val="black"/>
                </a:solidFill>
              </a:rPr>
              <a:t>наглядности</a:t>
            </a:r>
            <a:r>
              <a:rPr lang="ru-RU" sz="3200" dirty="0">
                <a:solidFill>
                  <a:prstClr val="black"/>
                </a:solidFill>
              </a:rPr>
              <a:t> состоит в  привлечении органов чувств к восприятию и усвоению учебного материала.</a:t>
            </a:r>
          </a:p>
          <a:p>
            <a:pPr eaLnBrk="1" hangingPunct="1"/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190965147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525963"/>
          </a:xfrm>
        </p:spPr>
        <p:txBody>
          <a:bodyPr/>
          <a:lstStyle/>
          <a:p>
            <a:r>
              <a:rPr lang="ru-RU" sz="3600" dirty="0" smtClean="0"/>
              <a:t>Принцип </a:t>
            </a:r>
            <a:r>
              <a:rPr lang="ru-RU" sz="3600" b="1" dirty="0" smtClean="0"/>
              <a:t>связь теории с практикой </a:t>
            </a:r>
            <a:r>
              <a:rPr lang="ru-RU" sz="3600" dirty="0" smtClean="0"/>
              <a:t>состоит в  практико- ориентированном характере курса русского языка, формировании умений и способов действия.</a:t>
            </a:r>
          </a:p>
          <a:p>
            <a:r>
              <a:rPr lang="ru-RU" sz="3600" dirty="0" smtClean="0"/>
              <a:t> Принцип </a:t>
            </a:r>
            <a:r>
              <a:rPr lang="ru-RU" sz="3600" b="1" dirty="0" smtClean="0"/>
              <a:t>прочности знаний</a:t>
            </a:r>
            <a:r>
              <a:rPr lang="ru-RU" sz="3600" dirty="0" smtClean="0"/>
              <a:t> состоит в организации   постоянного повторения и закрепления изученного и изучаемого. </a:t>
            </a:r>
          </a:p>
        </p:txBody>
      </p:sp>
    </p:spTree>
    <p:extLst>
      <p:ext uri="{BB962C8B-B14F-4D97-AF65-F5344CB8AC3E}">
        <p14:creationId xmlns:p14="http://schemas.microsoft.com/office/powerpoint/2010/main" val="152745122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759125" y="332656"/>
            <a:ext cx="8239909" cy="9734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Ведущие </a:t>
            </a:r>
            <a:r>
              <a:rPr lang="ru-RU" dirty="0" err="1"/>
              <a:t>частнометодические</a:t>
            </a:r>
            <a:r>
              <a:rPr lang="ru-RU" dirty="0"/>
              <a:t>  принципы в обучении русскому языку</a:t>
            </a:r>
            <a:br>
              <a:rPr lang="ru-RU" dirty="0"/>
            </a:br>
            <a:endParaRPr lang="ru-RU" dirty="0" smtClean="0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 </a:t>
            </a:r>
            <a:r>
              <a:rPr lang="ru-RU" sz="3600" dirty="0"/>
              <a:t>По </a:t>
            </a:r>
            <a:r>
              <a:rPr lang="ru-RU" sz="3600" dirty="0" err="1" smtClean="0"/>
              <a:t>Т.М.Воителевой</a:t>
            </a:r>
            <a:r>
              <a:rPr lang="ru-RU" sz="3600" dirty="0" smtClean="0"/>
              <a:t>.</a:t>
            </a:r>
          </a:p>
          <a:p>
            <a:r>
              <a:rPr lang="ru-RU" sz="3600" dirty="0"/>
              <a:t>Принцип взаимосвязанности различных разделов курса русского языка.</a:t>
            </a:r>
          </a:p>
          <a:p>
            <a:r>
              <a:rPr lang="ru-RU" sz="3600" dirty="0"/>
              <a:t>Коммуникативный принцип.</a:t>
            </a:r>
          </a:p>
          <a:p>
            <a:r>
              <a:rPr lang="ru-RU" sz="3600" dirty="0"/>
              <a:t>Контекстный принцип (анализ единиц языка с учетом стилистических возможностей, выразительности, </a:t>
            </a:r>
            <a:r>
              <a:rPr lang="ru-RU" sz="3600" dirty="0" err="1"/>
              <a:t>текстообразующей</a:t>
            </a:r>
            <a:r>
              <a:rPr lang="ru-RU" sz="3600" dirty="0"/>
              <a:t> функции</a:t>
            </a:r>
            <a:r>
              <a:rPr lang="ru-RU" sz="3600" dirty="0" smtClean="0"/>
              <a:t>).</a:t>
            </a:r>
            <a:endParaRPr lang="ru-RU" sz="3600" dirty="0"/>
          </a:p>
          <a:p>
            <a:endParaRPr lang="ru-RU" sz="3600" dirty="0" smtClean="0"/>
          </a:p>
        </p:txBody>
      </p:sp>
    </p:spTree>
    <p:extLst>
      <p:ext uri="{BB962C8B-B14F-4D97-AF65-F5344CB8AC3E}">
        <p14:creationId xmlns:p14="http://schemas.microsoft.com/office/powerpoint/2010/main" val="372340099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 М.Т. Баранову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smtClean="0"/>
              <a:t>Методика лексики и фразеологии:</a:t>
            </a:r>
          </a:p>
          <a:p>
            <a:r>
              <a:rPr lang="ru-RU" sz="3200" dirty="0" smtClean="0"/>
              <a:t>-лексико-грамматический (сопоставление лексического и грамматического значений слова),</a:t>
            </a:r>
          </a:p>
          <a:p>
            <a:r>
              <a:rPr lang="ru-RU" sz="3200" dirty="0" smtClean="0"/>
              <a:t>-системный (учет всех элементов лексической парадигмы),</a:t>
            </a:r>
          </a:p>
          <a:p>
            <a:r>
              <a:rPr lang="ru-RU" sz="3200" dirty="0" smtClean="0"/>
              <a:t>-контекстный (рассмотрение слова  в его синтагматических связях в достаточном контексте),</a:t>
            </a:r>
          </a:p>
          <a:p>
            <a:r>
              <a:rPr lang="ru-RU" sz="3200" dirty="0" smtClean="0"/>
              <a:t>-лексико-синтаксический(сопоставление слова и словосочетания).</a:t>
            </a:r>
          </a:p>
        </p:txBody>
      </p:sp>
    </p:spTree>
    <p:extLst>
      <p:ext uri="{BB962C8B-B14F-4D97-AF65-F5344CB8AC3E}">
        <p14:creationId xmlns:p14="http://schemas.microsoft.com/office/powerpoint/2010/main" val="227423894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ъект 1"/>
          <p:cNvSpPr>
            <a:spLocks noGrp="1"/>
          </p:cNvSpPr>
          <p:nvPr>
            <p:ph idx="1"/>
          </p:nvPr>
        </p:nvSpPr>
        <p:spPr>
          <a:xfrm>
            <a:off x="301625" y="1612900"/>
            <a:ext cx="8664575" cy="4943475"/>
          </a:xfrm>
        </p:spPr>
        <p:txBody>
          <a:bodyPr/>
          <a:lstStyle/>
          <a:p>
            <a:pPr eaLnBrk="1" hangingPunct="1"/>
            <a:r>
              <a:rPr lang="ru-RU" sz="3600" smtClean="0"/>
              <a:t>СДП в обучении русскому языку предполагает «синтез процесса совершенствования РД учащихся и формирования системы лингвистических знаний и ведущих умений и навыков, на основе чего происходит развитие врождённого языкового чутья и речемыслительных способностей школьников» (С. И. Львова).</a:t>
            </a:r>
          </a:p>
        </p:txBody>
      </p:sp>
      <p:sp>
        <p:nvSpPr>
          <p:cNvPr id="11267" name="Заголовок 2"/>
          <p:cNvSpPr>
            <a:spLocks noGrp="1"/>
          </p:cNvSpPr>
          <p:nvPr>
            <p:ph type="title"/>
          </p:nvPr>
        </p:nvSpPr>
        <p:spPr>
          <a:xfrm>
            <a:off x="758825" y="163513"/>
            <a:ext cx="8240713" cy="1143000"/>
          </a:xfrm>
        </p:spPr>
        <p:txBody>
          <a:bodyPr/>
          <a:lstStyle/>
          <a:p>
            <a:pPr eaLnBrk="1" hangingPunct="1"/>
            <a:r>
              <a:rPr lang="ru-RU" smtClean="0"/>
              <a:t>СДП в обучении русскому языку</a:t>
            </a:r>
          </a:p>
        </p:txBody>
      </p:sp>
    </p:spTree>
    <p:extLst>
      <p:ext uri="{BB962C8B-B14F-4D97-AF65-F5344CB8AC3E}">
        <p14:creationId xmlns:p14="http://schemas.microsoft.com/office/powerpoint/2010/main" val="61160406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По Л.П.Федоренко </a:t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 </a:t>
            </a:r>
            <a:r>
              <a:rPr lang="ru-RU" sz="4000" dirty="0" smtClean="0"/>
              <a:t>взаимосвязи разделов языка,</a:t>
            </a:r>
          </a:p>
          <a:p>
            <a:pPr eaLnBrk="1" hangingPunct="1"/>
            <a:r>
              <a:rPr lang="ru-RU" sz="4000" dirty="0" smtClean="0"/>
              <a:t>взаимосвязи изучения языка и развития мышления и речи,</a:t>
            </a:r>
          </a:p>
          <a:p>
            <a:pPr eaLnBrk="1" hangingPunct="1"/>
            <a:r>
              <a:rPr lang="ru-RU" sz="4000" dirty="0" smtClean="0"/>
              <a:t>взаимосвязи пунктуации и выразительного чтения. </a:t>
            </a:r>
          </a:p>
        </p:txBody>
      </p:sp>
    </p:spTree>
    <p:extLst>
      <p:ext uri="{BB962C8B-B14F-4D97-AF65-F5344CB8AC3E}">
        <p14:creationId xmlns:p14="http://schemas.microsoft.com/office/powerpoint/2010/main" val="291691665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63688" y="4149080"/>
            <a:ext cx="7280291" cy="1362075"/>
          </a:xfrm>
        </p:spPr>
        <p:txBody>
          <a:bodyPr/>
          <a:lstStyle/>
          <a:p>
            <a:r>
              <a:rPr lang="ru-RU" dirty="0" smtClean="0"/>
              <a:t>Урок открытия нового знания  в свете системно-</a:t>
            </a:r>
            <a:r>
              <a:rPr lang="ru-RU" dirty="0" err="1" smtClean="0"/>
              <a:t>деятельностного</a:t>
            </a:r>
            <a:r>
              <a:rPr lang="ru-RU" dirty="0" smtClean="0"/>
              <a:t> подхода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404106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/>
              <a:t>1. Этап мотивации (самоопределения) к учебной </a:t>
            </a:r>
            <a:r>
              <a:rPr lang="ru-RU" sz="3200" dirty="0" smtClean="0"/>
              <a:t>деятельности.</a:t>
            </a:r>
          </a:p>
          <a:p>
            <a:r>
              <a:rPr lang="ru-RU" sz="3200" dirty="0"/>
              <a:t>2. Актуализация и фиксирование индивидуального затруднения в пробном </a:t>
            </a:r>
            <a:r>
              <a:rPr lang="ru-RU" sz="3200" dirty="0" smtClean="0"/>
              <a:t>действии.</a:t>
            </a:r>
          </a:p>
          <a:p>
            <a:r>
              <a:rPr lang="ru-RU" sz="3200" dirty="0"/>
              <a:t>3. Этап выявления места и причины </a:t>
            </a:r>
            <a:r>
              <a:rPr lang="ru-RU" sz="3200" dirty="0" smtClean="0"/>
              <a:t>затруднений.</a:t>
            </a:r>
          </a:p>
          <a:p>
            <a:r>
              <a:rPr lang="ru-RU" sz="3200" dirty="0"/>
              <a:t>4. Этап </a:t>
            </a:r>
            <a:r>
              <a:rPr lang="ru-RU" sz="3200" dirty="0" smtClean="0"/>
              <a:t>построения </a:t>
            </a:r>
            <a:r>
              <a:rPr lang="ru-RU" sz="3200" dirty="0"/>
              <a:t>проекта выхода из создавшейся </a:t>
            </a:r>
            <a:r>
              <a:rPr lang="ru-RU" sz="3200" dirty="0" smtClean="0"/>
              <a:t>ситуации.</a:t>
            </a:r>
          </a:p>
          <a:p>
            <a:r>
              <a:rPr lang="ru-RU" sz="3200" dirty="0"/>
              <a:t>5. Реализация построенного </a:t>
            </a:r>
            <a:r>
              <a:rPr lang="ru-RU" sz="3200" dirty="0" smtClean="0"/>
              <a:t>проекта.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урока открытия нового знания в логике СДП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949531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/>
              <a:t>6. Этап первичного закрепления с проговариванием во внешней речи.</a:t>
            </a:r>
          </a:p>
          <a:p>
            <a:r>
              <a:rPr lang="ru-RU" sz="3200" dirty="0"/>
              <a:t>7. Этап самостоятельной работы с проверкой по эталону.</a:t>
            </a:r>
          </a:p>
          <a:p>
            <a:r>
              <a:rPr lang="ru-RU" sz="3200" dirty="0" smtClean="0"/>
              <a:t>8</a:t>
            </a:r>
            <a:r>
              <a:rPr lang="ru-RU" sz="3200" dirty="0"/>
              <a:t>. Этап включения в систему знаний и </a:t>
            </a:r>
            <a:r>
              <a:rPr lang="ru-RU" sz="3200" dirty="0" smtClean="0"/>
              <a:t>повторения. В том числе задавание домашнего задания.</a:t>
            </a:r>
          </a:p>
          <a:p>
            <a:r>
              <a:rPr lang="ru-RU" sz="3200" dirty="0"/>
              <a:t>9. Этап рефлексии учебной деятельности на </a:t>
            </a:r>
            <a:r>
              <a:rPr lang="ru-RU" sz="3200" dirty="0" smtClean="0"/>
              <a:t>уроке.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39274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7651" name="Заголовок 2"/>
          <p:cNvSpPr>
            <a:spLocks noGrp="1"/>
          </p:cNvSpPr>
          <p:nvPr>
            <p:ph type="title"/>
          </p:nvPr>
        </p:nvSpPr>
        <p:spPr>
          <a:xfrm>
            <a:off x="758825" y="163513"/>
            <a:ext cx="8240713" cy="1143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58551555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475656" y="2492896"/>
            <a:ext cx="7582198" cy="1927753"/>
          </a:xfrm>
        </p:spPr>
        <p:txBody>
          <a:bodyPr/>
          <a:lstStyle/>
          <a:p>
            <a:r>
              <a:rPr lang="ru-RU" dirty="0"/>
              <a:t>Требования к уроку в свете стандарта </a:t>
            </a:r>
            <a:r>
              <a:rPr lang="ru-RU" dirty="0" err="1"/>
              <a:t>WorldSkills</a:t>
            </a:r>
            <a:r>
              <a:rPr lang="ru-RU" dirty="0"/>
              <a:t> </a:t>
            </a:r>
            <a:r>
              <a:rPr lang="ru-RU" dirty="0" err="1"/>
              <a:t>Russia</a:t>
            </a:r>
            <a:r>
              <a:rPr lang="ru-RU" dirty="0"/>
              <a:t>, компетенция «Преподавание в младших классах»</a:t>
            </a:r>
          </a:p>
        </p:txBody>
      </p:sp>
    </p:spTree>
    <p:extLst>
      <p:ext uri="{BB962C8B-B14F-4D97-AF65-F5344CB8AC3E}">
        <p14:creationId xmlns:p14="http://schemas.microsoft.com/office/powerpoint/2010/main" val="377597654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Мотивация на уроке:		</a:t>
            </a:r>
          </a:p>
          <a:p>
            <a:r>
              <a:rPr lang="ru-RU" sz="3600" dirty="0" smtClean="0"/>
              <a:t>	0	отсутствует;</a:t>
            </a:r>
          </a:p>
          <a:p>
            <a:r>
              <a:rPr lang="ru-RU" sz="3600" dirty="0" smtClean="0"/>
              <a:t>	1	используется, но не направлена на решение учебной задачи;</a:t>
            </a:r>
          </a:p>
          <a:p>
            <a:r>
              <a:rPr lang="ru-RU" sz="3600" dirty="0" smtClean="0"/>
              <a:t>	2	используется на этапе постановки учебной задачи;</a:t>
            </a:r>
          </a:p>
          <a:p>
            <a:r>
              <a:rPr lang="ru-RU" sz="3600" dirty="0" smtClean="0"/>
              <a:t>	3	используется на всех этапах урока.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777739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Целеполагание на уроке:		</a:t>
            </a:r>
          </a:p>
          <a:p>
            <a:r>
              <a:rPr lang="ru-RU" sz="3600" dirty="0" smtClean="0"/>
              <a:t>	0	цель не сформулировали;</a:t>
            </a:r>
          </a:p>
          <a:p>
            <a:r>
              <a:rPr lang="ru-RU" sz="3600" dirty="0" smtClean="0"/>
              <a:t>	1	цель сформулировал учитель;</a:t>
            </a:r>
          </a:p>
          <a:p>
            <a:r>
              <a:rPr lang="ru-RU" sz="3600" dirty="0" smtClean="0"/>
              <a:t>	2	цель сформулировали ученики совместно с учителем;</a:t>
            </a:r>
          </a:p>
          <a:p>
            <a:r>
              <a:rPr lang="ru-RU" sz="3600" dirty="0" smtClean="0"/>
              <a:t>	3	цель сформулировали ученики самостоятельно.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881537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Демонстрация элементов современных образовательных технологий:		</a:t>
            </a:r>
          </a:p>
          <a:p>
            <a:r>
              <a:rPr lang="ru-RU" sz="3600" dirty="0" smtClean="0"/>
              <a:t>	0	не используются;</a:t>
            </a:r>
          </a:p>
          <a:p>
            <a:r>
              <a:rPr lang="ru-RU" sz="3600" dirty="0" smtClean="0"/>
              <a:t>	1	используется одна технология;</a:t>
            </a:r>
          </a:p>
          <a:p>
            <a:r>
              <a:rPr lang="ru-RU" sz="3600" dirty="0" smtClean="0"/>
              <a:t>	2	используются две технологии;</a:t>
            </a:r>
          </a:p>
          <a:p>
            <a:r>
              <a:rPr lang="ru-RU" sz="3600" dirty="0" smtClean="0"/>
              <a:t>	3	используются более двух технологий обоснованно, эффективно.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835252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Деятельность обучающихся:		</a:t>
            </a:r>
          </a:p>
          <a:p>
            <a:r>
              <a:rPr lang="ru-RU" sz="3600" dirty="0" smtClean="0"/>
              <a:t>	0	преобладает репродуктивная деятельность;</a:t>
            </a:r>
          </a:p>
          <a:p>
            <a:r>
              <a:rPr lang="ru-RU" sz="3600" dirty="0" smtClean="0"/>
              <a:t>	1	преобладает вариативно-репродуктивная деятельность;</a:t>
            </a:r>
          </a:p>
          <a:p>
            <a:r>
              <a:rPr lang="ru-RU" sz="3600" dirty="0" smtClean="0"/>
              <a:t>	2	носит частично-поисковый характер;</a:t>
            </a:r>
          </a:p>
          <a:p>
            <a:r>
              <a:rPr lang="ru-RU" sz="3600" dirty="0" smtClean="0"/>
              <a:t>	3	преобладает продуктивная, исследовательская деятельность.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197536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5775" y="4406900"/>
            <a:ext cx="6837363" cy="13620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системный аспект СДП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55775" y="3579813"/>
            <a:ext cx="6837363" cy="82708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437001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Включение нового знания в систему имеющихся знаний:		</a:t>
            </a:r>
          </a:p>
          <a:p>
            <a:r>
              <a:rPr lang="ru-RU" sz="3600" dirty="0" smtClean="0"/>
              <a:t>	0	отсутствует;</a:t>
            </a:r>
          </a:p>
          <a:p>
            <a:r>
              <a:rPr lang="ru-RU" sz="3600" dirty="0" smtClean="0"/>
              <a:t>	1	реализуются </a:t>
            </a:r>
            <a:r>
              <a:rPr lang="ru-RU" sz="3600" dirty="0" err="1" smtClean="0"/>
              <a:t>внутрипредметные</a:t>
            </a:r>
            <a:r>
              <a:rPr lang="ru-RU" sz="3600" dirty="0" smtClean="0"/>
              <a:t> связи;</a:t>
            </a:r>
          </a:p>
          <a:p>
            <a:r>
              <a:rPr lang="ru-RU" sz="3600" dirty="0" smtClean="0"/>
              <a:t>	2	реализуются </a:t>
            </a:r>
            <a:r>
              <a:rPr lang="ru-RU" sz="3600" dirty="0" err="1" smtClean="0"/>
              <a:t>межпредметные</a:t>
            </a:r>
            <a:r>
              <a:rPr lang="ru-RU" sz="3600" dirty="0" smtClean="0"/>
              <a:t> связи;</a:t>
            </a:r>
          </a:p>
          <a:p>
            <a:r>
              <a:rPr lang="ru-RU" sz="3600" dirty="0" smtClean="0"/>
              <a:t>	3	реализуются </a:t>
            </a:r>
            <a:r>
              <a:rPr lang="ru-RU" sz="3600" dirty="0" err="1" smtClean="0"/>
              <a:t>внутрипредметные</a:t>
            </a:r>
            <a:r>
              <a:rPr lang="ru-RU" sz="3600" dirty="0" smtClean="0"/>
              <a:t> и </a:t>
            </a:r>
            <a:r>
              <a:rPr lang="ru-RU" sz="3600" dirty="0" err="1" smtClean="0"/>
              <a:t>межпредметные</a:t>
            </a:r>
            <a:r>
              <a:rPr lang="ru-RU" sz="3600" dirty="0" smtClean="0"/>
              <a:t> связи.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044853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Аккуратность:		</a:t>
            </a:r>
          </a:p>
          <a:p>
            <a:r>
              <a:rPr lang="ru-RU" dirty="0" smtClean="0"/>
              <a:t>	0	отсутствует;</a:t>
            </a:r>
          </a:p>
          <a:p>
            <a:r>
              <a:rPr lang="ru-RU" dirty="0" smtClean="0"/>
              <a:t>	1	демонстрируется при подготовке рабочего места учителя и учащихся до начала представления задания;</a:t>
            </a:r>
          </a:p>
          <a:p>
            <a:r>
              <a:rPr lang="ru-RU" dirty="0" smtClean="0"/>
              <a:t>	2	демонстрируется на этапе подготовки и завершения представления задания;</a:t>
            </a:r>
          </a:p>
          <a:p>
            <a:r>
              <a:rPr lang="ru-RU" dirty="0" smtClean="0"/>
              <a:t>	3	демонстрируется в течение всех этапов подготовки, проведения и завершения представления задания.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086674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Грамотность речи	:	</a:t>
            </a:r>
          </a:p>
          <a:p>
            <a:r>
              <a:rPr lang="ru-RU" dirty="0" smtClean="0"/>
              <a:t>	0	наличие ошибок в устной (выступление) и письменной (на слайдах) речи;</a:t>
            </a:r>
          </a:p>
          <a:p>
            <a:r>
              <a:rPr lang="ru-RU" dirty="0" smtClean="0"/>
              <a:t>	1	отсутствие ошибок в устной (выступление) и письменной (на слайдах) речи;</a:t>
            </a:r>
          </a:p>
          <a:p>
            <a:r>
              <a:rPr lang="ru-RU" dirty="0" smtClean="0"/>
              <a:t>	2	отсутствие ошибок в устной (выступление) и письменной (на слайдах) речи; речь четкая и эмоционально окрашенная;</a:t>
            </a:r>
          </a:p>
          <a:p>
            <a:r>
              <a:rPr lang="ru-RU" dirty="0" smtClean="0"/>
              <a:t>	3	отсутствие ошибок в устной (выступление) и письменной (на слайдах) речи. Речь четкая,  эмоционально окрашенная и образная (использует средства художественной выразительности речи).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419675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8825" y="163513"/>
            <a:ext cx="8240713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СДП в ФГОС НОО: взаимосвязь образовательных областей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130925" y="4900613"/>
            <a:ext cx="2790825" cy="15478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prstClr val="white"/>
                </a:solidFill>
              </a:rPr>
              <a:t>Филология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52425" y="1476375"/>
            <a:ext cx="2800350" cy="1654175"/>
          </a:xfrm>
          <a:prstGeom prst="rect">
            <a:avLst/>
          </a:prstGeom>
          <a:solidFill>
            <a:srgbClr val="CC00F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prstClr val="white"/>
                </a:solidFill>
              </a:rPr>
              <a:t>Искусство</a:t>
            </a:r>
          </a:p>
        </p:txBody>
      </p:sp>
      <p:sp>
        <p:nvSpPr>
          <p:cNvPr id="13" name="Объект 12"/>
          <p:cNvSpPr>
            <a:spLocks noGrp="1"/>
          </p:cNvSpPr>
          <p:nvPr>
            <p:ph idx="1"/>
          </p:nvPr>
        </p:nvSpPr>
        <p:spPr>
          <a:xfrm>
            <a:off x="6072188" y="1476375"/>
            <a:ext cx="2963862" cy="1654175"/>
          </a:xfr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indent="0"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 dirty="0" smtClean="0">
                <a:solidFill>
                  <a:schemeClr val="bg1"/>
                </a:solidFill>
              </a:rPr>
              <a:t>Обществознание и естествознание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57200" y="4970463"/>
            <a:ext cx="2790825" cy="15478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prstClr val="white"/>
                </a:solidFill>
              </a:rPr>
              <a:t>Основы духовно-нравственной культуры народов России</a:t>
            </a:r>
          </a:p>
        </p:txBody>
      </p:sp>
      <p:sp>
        <p:nvSpPr>
          <p:cNvPr id="15" name="Двойная стрелка вверх/вниз 14"/>
          <p:cNvSpPr/>
          <p:nvPr/>
        </p:nvSpPr>
        <p:spPr>
          <a:xfrm>
            <a:off x="7408863" y="3130550"/>
            <a:ext cx="352425" cy="1770063"/>
          </a:xfrm>
          <a:prstGeom prst="up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solidFill>
                <a:prstClr val="white"/>
              </a:solidFill>
            </a:endParaRPr>
          </a:p>
        </p:txBody>
      </p:sp>
      <p:pic>
        <p:nvPicPr>
          <p:cNvPr id="13320" name="Picture 2"/>
          <p:cNvPicPr>
            <a:picLocks noChangeAspect="1" noChangeArrowheads="1"/>
          </p:cNvPicPr>
          <p:nvPr/>
        </p:nvPicPr>
        <p:blipFill>
          <a:blip r:embed="rId2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800" y="3130550"/>
            <a:ext cx="354013" cy="183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Двойная стрелка влево/вправо 15"/>
          <p:cNvSpPr/>
          <p:nvPr/>
        </p:nvSpPr>
        <p:spPr>
          <a:xfrm>
            <a:off x="3152775" y="2016125"/>
            <a:ext cx="2884488" cy="287338"/>
          </a:xfrm>
          <a:prstGeom prst="left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solidFill>
                <a:prstClr val="white"/>
              </a:solidFill>
            </a:endParaRPr>
          </a:p>
        </p:txBody>
      </p:sp>
      <p:pic>
        <p:nvPicPr>
          <p:cNvPr id="13322" name="Picture 3"/>
          <p:cNvPicPr>
            <a:picLocks noChangeAspect="1" noChangeArrowheads="1"/>
          </p:cNvPicPr>
          <p:nvPr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025" y="5530850"/>
            <a:ext cx="2882900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Двойная стрелка вверх/вниз 16"/>
          <p:cNvSpPr/>
          <p:nvPr/>
        </p:nvSpPr>
        <p:spPr>
          <a:xfrm rot="18177358">
            <a:off x="4445000" y="2255838"/>
            <a:ext cx="312737" cy="3595688"/>
          </a:xfrm>
          <a:prstGeom prst="up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solidFill>
                <a:prstClr val="white"/>
              </a:solidFill>
            </a:endParaRPr>
          </a:p>
        </p:txBody>
      </p:sp>
      <p:sp>
        <p:nvSpPr>
          <p:cNvPr id="20" name="Двойная стрелка вверх/вниз 19"/>
          <p:cNvSpPr/>
          <p:nvPr/>
        </p:nvSpPr>
        <p:spPr>
          <a:xfrm rot="3514536">
            <a:off x="4533900" y="2351088"/>
            <a:ext cx="312738" cy="3427412"/>
          </a:xfrm>
          <a:prstGeom prst="up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22672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8825" y="163513"/>
            <a:ext cx="8240713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СДП в ФГОС НОО: взаимосвязь предметов в образовательной области</a:t>
            </a:r>
            <a:endParaRPr lang="ru-RU" dirty="0"/>
          </a:p>
        </p:txBody>
      </p:sp>
      <p:sp>
        <p:nvSpPr>
          <p:cNvPr id="14339" name="Объект 4"/>
          <p:cNvSpPr>
            <a:spLocks noGrp="1"/>
          </p:cNvSpPr>
          <p:nvPr>
            <p:ph idx="1"/>
          </p:nvPr>
        </p:nvSpPr>
        <p:spPr>
          <a:xfrm>
            <a:off x="301625" y="1612900"/>
            <a:ext cx="8664575" cy="49434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sz="3600" b="1" smtClean="0"/>
              <a:t>Филология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37322"/>
              </p:ext>
            </p:extLst>
          </p:nvPr>
        </p:nvGraphicFramePr>
        <p:xfrm>
          <a:off x="1558925" y="2217738"/>
          <a:ext cx="6718299" cy="4100512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239433"/>
                <a:gridCol w="2239433"/>
                <a:gridCol w="2239433"/>
              </a:tblGrid>
              <a:tr h="4100512">
                <a:tc>
                  <a:txBody>
                    <a:bodyPr/>
                    <a:lstStyle/>
                    <a:p>
                      <a:endParaRPr lang="ru-RU" sz="2800" dirty="0" smtClean="0"/>
                    </a:p>
                    <a:p>
                      <a:endParaRPr lang="ru-RU" sz="2800" dirty="0" smtClean="0"/>
                    </a:p>
                    <a:p>
                      <a:endParaRPr lang="ru-RU" sz="2800" dirty="0" smtClean="0"/>
                    </a:p>
                    <a:p>
                      <a:pPr algn="ctr"/>
                      <a:r>
                        <a:rPr lang="ru-RU" sz="2800" dirty="0" smtClean="0"/>
                        <a:t>Русский язык.</a:t>
                      </a:r>
                    </a:p>
                    <a:p>
                      <a:pPr algn="ctr"/>
                      <a:r>
                        <a:rPr lang="ru-RU" sz="2800" dirty="0" smtClean="0"/>
                        <a:t>Родной язык.</a:t>
                      </a:r>
                      <a:endParaRPr lang="ru-RU" sz="2800" dirty="0"/>
                    </a:p>
                  </a:txBody>
                  <a:tcPr marL="91453" marR="91453" marT="45713" marB="45713"/>
                </a:tc>
                <a:tc>
                  <a:txBody>
                    <a:bodyPr/>
                    <a:lstStyle/>
                    <a:p>
                      <a:endParaRPr lang="ru-RU" sz="2800" dirty="0" smtClean="0"/>
                    </a:p>
                    <a:p>
                      <a:endParaRPr lang="ru-RU" sz="2800" dirty="0" smtClean="0"/>
                    </a:p>
                    <a:p>
                      <a:pPr algn="ctr"/>
                      <a:r>
                        <a:rPr lang="ru-RU" sz="2800" dirty="0" smtClean="0"/>
                        <a:t>Литератур-</a:t>
                      </a:r>
                      <a:r>
                        <a:rPr lang="ru-RU" sz="2800" dirty="0" err="1" smtClean="0"/>
                        <a:t>ное</a:t>
                      </a:r>
                      <a:r>
                        <a:rPr lang="ru-RU" sz="2800" baseline="0" dirty="0" smtClean="0"/>
                        <a:t> чтение.</a:t>
                      </a:r>
                    </a:p>
                    <a:p>
                      <a:pPr algn="ctr"/>
                      <a:r>
                        <a:rPr lang="ru-RU" sz="2800" baseline="0" dirty="0" smtClean="0"/>
                        <a:t>Литератур-</a:t>
                      </a:r>
                      <a:r>
                        <a:rPr lang="ru-RU" sz="2800" baseline="0" dirty="0" err="1" smtClean="0"/>
                        <a:t>ное</a:t>
                      </a:r>
                      <a:r>
                        <a:rPr lang="ru-RU" sz="2800" baseline="0" dirty="0" smtClean="0"/>
                        <a:t> чтение на родном языке.</a:t>
                      </a:r>
                      <a:endParaRPr lang="ru-RU" sz="2800" dirty="0"/>
                    </a:p>
                  </a:txBody>
                  <a:tcPr marL="91453" marR="91453" marT="45713" marB="45713"/>
                </a:tc>
                <a:tc>
                  <a:txBody>
                    <a:bodyPr/>
                    <a:lstStyle/>
                    <a:p>
                      <a:endParaRPr lang="ru-RU" sz="2800" dirty="0" smtClean="0"/>
                    </a:p>
                    <a:p>
                      <a:endParaRPr lang="ru-RU" sz="2800" dirty="0" smtClean="0"/>
                    </a:p>
                    <a:p>
                      <a:endParaRPr lang="ru-RU" sz="2800" dirty="0" smtClean="0"/>
                    </a:p>
                    <a:p>
                      <a:endParaRPr lang="ru-RU" sz="2800" dirty="0" smtClean="0"/>
                    </a:p>
                    <a:p>
                      <a:pPr algn="ctr"/>
                      <a:r>
                        <a:rPr lang="ru-RU" sz="2400" dirty="0" smtClean="0"/>
                        <a:t>Иностранные языки.</a:t>
                      </a:r>
                      <a:endParaRPr lang="ru-RU" sz="2400" dirty="0"/>
                    </a:p>
                  </a:txBody>
                  <a:tcPr marL="91453" marR="91453" marT="45713" marB="45713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113800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2"/>
          <p:cNvSpPr>
            <a:spLocks noGrp="1"/>
          </p:cNvSpPr>
          <p:nvPr>
            <p:ph type="title"/>
          </p:nvPr>
        </p:nvSpPr>
        <p:spPr>
          <a:xfrm>
            <a:off x="758825" y="163513"/>
            <a:ext cx="8240713" cy="1143000"/>
          </a:xfrm>
        </p:spPr>
        <p:txBody>
          <a:bodyPr/>
          <a:lstStyle/>
          <a:p>
            <a:pPr eaLnBrk="1" hangingPunct="1"/>
            <a:r>
              <a:rPr lang="ru-RU" smtClean="0"/>
              <a:t>СДП с лингвистической точки зрения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1625" y="1612900"/>
          <a:ext cx="8664575" cy="4943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0160293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2"/>
          <p:cNvSpPr>
            <a:spLocks noGrp="1"/>
          </p:cNvSpPr>
          <p:nvPr>
            <p:ph type="title"/>
          </p:nvPr>
        </p:nvSpPr>
        <p:spPr>
          <a:xfrm>
            <a:off x="758825" y="163513"/>
            <a:ext cx="8240713" cy="1143000"/>
          </a:xfrm>
        </p:spPr>
        <p:txBody>
          <a:bodyPr/>
          <a:lstStyle/>
          <a:p>
            <a:pPr eaLnBrk="1" hangingPunct="1"/>
            <a:r>
              <a:rPr lang="ru-RU" smtClean="0"/>
              <a:t>СДП с лингвистической точки зрения</a:t>
            </a:r>
          </a:p>
        </p:txBody>
      </p:sp>
      <p:graphicFrame>
        <p:nvGraphicFramePr>
          <p:cNvPr id="19459" name="Содержимое 5"/>
          <p:cNvGraphicFramePr>
            <a:graphicFrameLocks noGrp="1"/>
          </p:cNvGraphicFramePr>
          <p:nvPr>
            <p:ph idx="1"/>
          </p:nvPr>
        </p:nvGraphicFramePr>
        <p:xfrm>
          <a:off x="250825" y="1562100"/>
          <a:ext cx="8766175" cy="504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r:id="rId4" imgW="8766808" imgH="5047925" progId="Excel.Chart.8">
                  <p:embed/>
                </p:oleObj>
              </mc:Choice>
              <mc:Fallback>
                <p:oleObj r:id="rId4" imgW="8766808" imgH="5047925" progId="Excel.Char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562100"/>
                        <a:ext cx="8766175" cy="504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695347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                  Личностные результаты (цели)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                             </a:t>
            </a:r>
            <a:r>
              <a:rPr lang="ru-RU" b="1" dirty="0" smtClean="0"/>
              <a:t>Цель – </a:t>
            </a:r>
            <a:r>
              <a:rPr lang="ru-RU" b="1" dirty="0" err="1" smtClean="0"/>
              <a:t>прогнози</a:t>
            </a:r>
            <a:r>
              <a:rPr lang="ru-RU" b="1" dirty="0" smtClean="0"/>
              <a:t>-</a:t>
            </a:r>
          </a:p>
          <a:p>
            <a:r>
              <a:rPr lang="ru-RU" b="1" dirty="0" smtClean="0"/>
              <a:t>                             </a:t>
            </a:r>
            <a:r>
              <a:rPr lang="ru-RU" b="1" dirty="0" err="1" smtClean="0"/>
              <a:t>руемый</a:t>
            </a:r>
            <a:r>
              <a:rPr lang="ru-RU" b="1" dirty="0" smtClean="0"/>
              <a:t> результат </a:t>
            </a:r>
          </a:p>
          <a:p>
            <a:r>
              <a:rPr lang="ru-RU" b="1" dirty="0"/>
              <a:t> </a:t>
            </a:r>
            <a:r>
              <a:rPr lang="ru-RU" b="1" dirty="0" smtClean="0"/>
              <a:t>                                  обучения</a:t>
            </a:r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err="1" smtClean="0"/>
              <a:t>Метапредметные</a:t>
            </a:r>
            <a:r>
              <a:rPr lang="ru-RU" dirty="0" smtClean="0"/>
              <a:t>                                        Предметные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результаты (цели)                                   результаты (цели)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СДП в определении целей обучения</a:t>
            </a:r>
            <a:endParaRPr lang="ru-RU" dirty="0"/>
          </a:p>
        </p:txBody>
      </p:sp>
      <p:sp>
        <p:nvSpPr>
          <p:cNvPr id="4" name="Двойная стрелка влево/вправо 3"/>
          <p:cNvSpPr/>
          <p:nvPr/>
        </p:nvSpPr>
        <p:spPr>
          <a:xfrm rot="18418950">
            <a:off x="434470" y="3430085"/>
            <a:ext cx="3714394" cy="573893"/>
          </a:xfrm>
          <a:prstGeom prst="leftRightArrow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chemeClr val="bg1"/>
              </a:solidFill>
            </a:endParaRPr>
          </a:p>
        </p:txBody>
      </p:sp>
      <p:sp>
        <p:nvSpPr>
          <p:cNvPr id="5" name="Двойная стрелка влево/вправо 4"/>
          <p:cNvSpPr/>
          <p:nvPr/>
        </p:nvSpPr>
        <p:spPr>
          <a:xfrm rot="13568967">
            <a:off x="4712419" y="3312008"/>
            <a:ext cx="3714394" cy="573893"/>
          </a:xfrm>
          <a:prstGeom prst="leftRightArrow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chemeClr val="bg1"/>
              </a:solidFill>
            </a:endParaRPr>
          </a:p>
        </p:txBody>
      </p:sp>
      <p:sp>
        <p:nvSpPr>
          <p:cNvPr id="6" name="Двойная стрелка влево/вправо 5"/>
          <p:cNvSpPr/>
          <p:nvPr/>
        </p:nvSpPr>
        <p:spPr>
          <a:xfrm>
            <a:off x="3347864" y="5641810"/>
            <a:ext cx="2448272" cy="504056"/>
          </a:xfrm>
          <a:prstGeom prst="leftRightArrow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917417"/>
      </p:ext>
    </p:extLst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Motion_Background_SHIP">
  <a:themeElements>
    <a:clrScheme name="Microsoft Motion BG Template">
      <a:dk1>
        <a:sysClr val="windowText" lastClr="000000"/>
      </a:dk1>
      <a:lt1>
        <a:sysClr val="window" lastClr="FFFFFF"/>
      </a:lt1>
      <a:dk2>
        <a:srgbClr val="2B370A"/>
      </a:dk2>
      <a:lt2>
        <a:srgbClr val="EBF6D0"/>
      </a:lt2>
      <a:accent1>
        <a:srgbClr val="FF9900"/>
      </a:accent1>
      <a:accent2>
        <a:srgbClr val="FFCC00"/>
      </a:accent2>
      <a:accent3>
        <a:srgbClr val="9BBB59"/>
      </a:accent3>
      <a:accent4>
        <a:srgbClr val="1E8C16"/>
      </a:accent4>
      <a:accent5>
        <a:srgbClr val="00CC99"/>
      </a:accent5>
      <a:accent6>
        <a:srgbClr val="00A1DA"/>
      </a:accent6>
      <a:hlink>
        <a:srgbClr val="00D200"/>
      </a:hlink>
      <a:folHlink>
        <a:srgbClr val="7F7F7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sz="2000" dirty="0" smtClean="0">
            <a:solidFill>
              <a:schemeClr val="bg1"/>
            </a:solidFill>
          </a:defRPr>
        </a:defPPr>
      </a:lstStyle>
      <a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a:style>
    </a:spDef>
    <a:lnDef>
      <a:spPr>
        <a:ln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1149</Words>
  <Application>Microsoft Office PowerPoint</Application>
  <PresentationFormat>Экран (4:3)</PresentationFormat>
  <Paragraphs>214</Paragraphs>
  <Slides>42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4" baseType="lpstr">
      <vt:lpstr>Motion_Background_SHIP</vt:lpstr>
      <vt:lpstr>Диаграмма Microsoft Excel</vt:lpstr>
      <vt:lpstr>Системно-деятельностный подход (СДП) в обучении русскому языку в начальной школе</vt:lpstr>
      <vt:lpstr>Подход в обучении</vt:lpstr>
      <vt:lpstr>СДП в обучении русскому языку</vt:lpstr>
      <vt:lpstr> системный аспект СДП</vt:lpstr>
      <vt:lpstr>СДП в ФГОС НОО: взаимосвязь образовательных областей</vt:lpstr>
      <vt:lpstr>СДП в ФГОС НОО: взаимосвязь предметов в образовательной области</vt:lpstr>
      <vt:lpstr>СДП с лингвистической точки зрения</vt:lpstr>
      <vt:lpstr>СДП с лингвистической точки зрения</vt:lpstr>
      <vt:lpstr>СДП в определении целей обучения</vt:lpstr>
      <vt:lpstr>Цель обучения </vt:lpstr>
      <vt:lpstr>Результат обучения в школе - функциональная грамотность</vt:lpstr>
      <vt:lpstr>Универсальные учебные действия</vt:lpstr>
      <vt:lpstr>Функции УУД:</vt:lpstr>
      <vt:lpstr>Виды УУД</vt:lpstr>
      <vt:lpstr>Предметные результаты обучения</vt:lpstr>
      <vt:lpstr>Презентация PowerPoint</vt:lpstr>
      <vt:lpstr>Категории «цель урока» - «задачи урока»</vt:lpstr>
      <vt:lpstr>Деятельностный аспект сдп</vt:lpstr>
      <vt:lpstr>Процесс познания</vt:lpstr>
      <vt:lpstr>Структура деятельности по  А.Н. Леонтьеву</vt:lpstr>
      <vt:lpstr>Специфика обучения речевой деятельности в СДП</vt:lpstr>
      <vt:lpstr>Принцип обучения</vt:lpstr>
      <vt:lpstr>Ведущие общедидактические  принципы в обучении русскому языку</vt:lpstr>
      <vt:lpstr>Презентация PowerPoint</vt:lpstr>
      <vt:lpstr>Презентация PowerPoint</vt:lpstr>
      <vt:lpstr>Презентация PowerPoint</vt:lpstr>
      <vt:lpstr>Презентация PowerPoint</vt:lpstr>
      <vt:lpstr>Ведущие частнометодические  принципы в обучении русскому языку </vt:lpstr>
      <vt:lpstr>По М.Т. Баранову</vt:lpstr>
      <vt:lpstr>По Л.П.Федоренко  </vt:lpstr>
      <vt:lpstr>Урок открытия нового знания  в свете системно-деятельностного подхода</vt:lpstr>
      <vt:lpstr>Структура урока открытия нового знания в логике СДП</vt:lpstr>
      <vt:lpstr>Презентация PowerPoint</vt:lpstr>
      <vt:lpstr>Презентация PowerPoint</vt:lpstr>
      <vt:lpstr>Требования к уроку в свете стандарта WorldSkills Russia, компетенция «Преподавание в младших классах»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Системно-деятельностный подход (СДП) в обучении русскому языку</dc:title>
  <dc:creator>jk</dc:creator>
  <cp:lastModifiedBy>jk</cp:lastModifiedBy>
  <cp:revision>16</cp:revision>
  <dcterms:created xsi:type="dcterms:W3CDTF">2019-09-13T01:16:59Z</dcterms:created>
  <dcterms:modified xsi:type="dcterms:W3CDTF">2020-02-24T09:05:33Z</dcterms:modified>
</cp:coreProperties>
</file>