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3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1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88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82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54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77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8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7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3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3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9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3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4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0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1EFB1-33B9-4261-AA08-A8307A65119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F9F62C-D09D-4A08-BFC3-6A715FE3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38607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Сущность понятий</a:t>
            </a:r>
            <a:br>
              <a:rPr lang="ru-RU" dirty="0" smtClean="0"/>
            </a:br>
            <a:r>
              <a:rPr lang="ru-RU" dirty="0" smtClean="0"/>
              <a:t>робототехника и</a:t>
            </a:r>
            <a:br>
              <a:rPr lang="ru-RU" dirty="0" smtClean="0"/>
            </a:br>
            <a:r>
              <a:rPr lang="ru-RU" dirty="0" smtClean="0"/>
              <a:t>образовательная</a:t>
            </a:r>
            <a:br>
              <a:rPr lang="ru-RU" dirty="0" smtClean="0"/>
            </a:br>
            <a:r>
              <a:rPr lang="ru-RU" dirty="0" smtClean="0"/>
              <a:t>робототехника.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Промышленные роботы </a:t>
            </a:r>
            <a:endParaRPr lang="ru-RU" dirty="0"/>
          </a:p>
        </p:txBody>
      </p:sp>
      <p:pic>
        <p:nvPicPr>
          <p:cNvPr id="2050" name="Picture 2" descr="https://ds-robotics.ru/assets/images/articles/konvej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01" y="2243769"/>
            <a:ext cx="671688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2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Поисковые роботы</a:t>
            </a:r>
            <a:endParaRPr lang="ru-RU" dirty="0"/>
          </a:p>
        </p:txBody>
      </p:sp>
      <p:pic>
        <p:nvPicPr>
          <p:cNvPr id="3074" name="Picture 2" descr="https://websiteaboutbusiness.com/assets/images/azbuka-interneta/poiskovyj-pau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20" y="1607219"/>
            <a:ext cx="7677941" cy="412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8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Бытовые роботы</a:t>
            </a:r>
            <a:endParaRPr lang="ru-RU" dirty="0"/>
          </a:p>
        </p:txBody>
      </p:sp>
      <p:pic>
        <p:nvPicPr>
          <p:cNvPr id="1026" name="Picture 2" descr="https://static.onlinetrade.ru/img/items/b/pylesos_makita_drc200z_1200486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32" y="1483605"/>
            <a:ext cx="4016670" cy="294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274" y="1388384"/>
            <a:ext cx="3937982" cy="3135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116" y="3651631"/>
            <a:ext cx="4665720" cy="31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7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Исследовательские роботы</a:t>
            </a:r>
            <a:endParaRPr lang="ru-RU" dirty="0"/>
          </a:p>
        </p:txBody>
      </p:sp>
      <p:pic>
        <p:nvPicPr>
          <p:cNvPr id="4098" name="Picture 2" descr="https://discover24.ru/wp-content/uploads/2017/01/final_00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89" y="2133600"/>
            <a:ext cx="6817911" cy="454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7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Военные роботы</a:t>
            </a:r>
            <a:endParaRPr lang="ru-RU" dirty="0"/>
          </a:p>
        </p:txBody>
      </p:sp>
      <p:pic>
        <p:nvPicPr>
          <p:cNvPr id="5122" name="Picture 2" descr="https://www.pvsm.ru/images/2017/12/04/voennye-roboty-i-ih-razrabotchiki-chast-1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26" y="1516656"/>
            <a:ext cx="6907576" cy="51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94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Медицинские роботы</a:t>
            </a:r>
          </a:p>
        </p:txBody>
      </p:sp>
      <p:pic>
        <p:nvPicPr>
          <p:cNvPr id="7170" name="Picture 2" descr="https://avatars.mds.yandex.net/get-zen_doc/1219524/pub_6037d4befe5aef7eb1ebbc75_6037d804fe5aef7eb1f3fb54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6" y="1395468"/>
            <a:ext cx="8036822" cy="53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2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Андроиды</a:t>
            </a:r>
            <a:endParaRPr lang="ru-RU" dirty="0"/>
          </a:p>
        </p:txBody>
      </p:sp>
      <p:pic>
        <p:nvPicPr>
          <p:cNvPr id="6146" name="Picture 2" descr="https://fotki.ykt.ru/albums/userpics/23871/16193705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69" y="1452866"/>
            <a:ext cx="7598482" cy="54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3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Робототехника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прикладная наука, занимающаяся разработкой </a:t>
            </a:r>
            <a:r>
              <a:rPr lang="ru-RU" sz="2400" dirty="0" smtClean="0"/>
              <a:t>автоматизированных </a:t>
            </a:r>
            <a:r>
              <a:rPr lang="ru-RU" sz="2400" dirty="0"/>
              <a:t>технических </a:t>
            </a:r>
            <a:r>
              <a:rPr lang="ru-RU" sz="2400" dirty="0" smtClean="0"/>
              <a:t>систем. </a:t>
            </a:r>
            <a:r>
              <a:rPr lang="ru-RU" sz="2400" dirty="0"/>
              <a:t>Робототехника находится на стыке перспективных областей знания: механика, электроника, </a:t>
            </a:r>
            <a:r>
              <a:rPr lang="ru-RU" sz="2400" dirty="0" smtClean="0"/>
              <a:t>автоматика</a:t>
            </a:r>
            <a:r>
              <a:rPr lang="ru-RU" sz="2400" dirty="0"/>
              <a:t>, конструирование, программирование, </a:t>
            </a:r>
            <a:r>
              <a:rPr lang="ru-RU" sz="2400" dirty="0" err="1"/>
              <a:t>схемотехника</a:t>
            </a:r>
            <a:r>
              <a:rPr lang="ru-RU" sz="2400" dirty="0"/>
              <a:t> и технический дизайн. Робототехника охватывает достаточно широкий класс систем: от полностью автоматизированных производств (производственные </a:t>
            </a:r>
            <a:r>
              <a:rPr lang="ru-RU" sz="2400" dirty="0" smtClean="0"/>
              <a:t>конвейерные </a:t>
            </a:r>
            <a:r>
              <a:rPr lang="ru-RU" sz="2400" dirty="0"/>
              <a:t>линии, беспилотные космические корабли, автоматические </a:t>
            </a:r>
            <a:r>
              <a:rPr lang="ru-RU" sz="2400" dirty="0" smtClean="0"/>
              <a:t>подводные </a:t>
            </a:r>
            <a:r>
              <a:rPr lang="ru-RU" sz="2400" dirty="0"/>
              <a:t>аппараты и т. д.) до бытовых помощников и детских игрушек.</a:t>
            </a:r>
          </a:p>
        </p:txBody>
      </p:sp>
    </p:spTree>
    <p:extLst>
      <p:ext uri="{BB962C8B-B14F-4D97-AF65-F5344CB8AC3E}">
        <p14:creationId xmlns:p14="http://schemas.microsoft.com/office/powerpoint/2010/main" val="6648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267" y="231354"/>
            <a:ext cx="8915400" cy="56798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Слово «робототехника», точнее английское «</a:t>
            </a:r>
            <a:r>
              <a:rPr lang="ru-RU" sz="2400" dirty="0" err="1"/>
              <a:t>robotics</a:t>
            </a:r>
            <a:r>
              <a:rPr lang="ru-RU" sz="2400" dirty="0"/>
              <a:t>», было впервые использовано в печати писателем Айзеком Азимовым в </a:t>
            </a:r>
            <a:r>
              <a:rPr lang="ru-RU" sz="2400" dirty="0" smtClean="0"/>
              <a:t>научно</a:t>
            </a:r>
            <a:r>
              <a:rPr lang="ru-RU" sz="2400" dirty="0"/>
              <a:t>-</a:t>
            </a:r>
            <a:r>
              <a:rPr lang="ru-RU" sz="2400" dirty="0" smtClean="0"/>
              <a:t>фантастическом </a:t>
            </a:r>
            <a:r>
              <a:rPr lang="ru-RU" sz="2400" dirty="0"/>
              <a:t>рассказе «Лжец», опубликованном в 1941 году. Им же в рассказе «Хоровод» (1942) были удачно сформулированы три закона робототехники — обязательные правила поведения для роботов: </a:t>
            </a:r>
            <a:endParaRPr lang="ru-RU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Роботу </a:t>
            </a:r>
            <a:r>
              <a:rPr lang="ru-RU" sz="2400" dirty="0"/>
              <a:t>запрещается причинять вред человеку или своим бездействием допустить, чтобы человеку был нанесен вред. </a:t>
            </a:r>
            <a:endParaRPr lang="ru-RU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Робот </a:t>
            </a:r>
            <a:r>
              <a:rPr lang="ru-RU" sz="2400" dirty="0"/>
              <a:t>обязан повиноваться приказам людей, за исключением тех случаев, когда приказы противоречат первому закону робототехники. </a:t>
            </a:r>
            <a:endParaRPr lang="ru-RU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Робот </a:t>
            </a:r>
            <a:r>
              <a:rPr lang="ru-RU" sz="2400" dirty="0"/>
              <a:t>должен защищать свою жизнь до тех пор, пока такая защита не вступает в противоречие с первым и вторым законами.</a:t>
            </a:r>
          </a:p>
        </p:txBody>
      </p:sp>
    </p:spTree>
    <p:extLst>
      <p:ext uri="{BB962C8B-B14F-4D97-AF65-F5344CB8AC3E}">
        <p14:creationId xmlns:p14="http://schemas.microsoft.com/office/powerpoint/2010/main" val="12406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Образовательная </a:t>
            </a:r>
            <a:r>
              <a:rPr lang="ru-RU" dirty="0" smtClean="0"/>
              <a:t>робототехника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сравнительно новая технология обучения, позволяющая вовлечь в процесс инженерного творчества детей, начиная с </a:t>
            </a:r>
            <a:r>
              <a:rPr lang="ru-RU" sz="2400" dirty="0" smtClean="0"/>
              <a:t>дошкольного </a:t>
            </a:r>
            <a:r>
              <a:rPr lang="ru-RU" sz="2400" dirty="0"/>
              <a:t>возраста. Образовательную </a:t>
            </a:r>
            <a:r>
              <a:rPr lang="ru-RU" sz="2400" dirty="0" smtClean="0"/>
              <a:t>робототехнику </a:t>
            </a:r>
            <a:r>
              <a:rPr lang="ru-RU" sz="2400" dirty="0"/>
              <a:t>можно широко использовать при организации как учебного процесса, так и внеурочной деятельности. Образовательную робототехнику можно также применять на уроках информатики, биологии, физики, технологи и других предметах как ограниченно (демонстрации, наблюдения), так и при изучении отдельных тем по </a:t>
            </a:r>
            <a:r>
              <a:rPr lang="ru-RU" sz="2400" dirty="0" smtClean="0"/>
              <a:t>предмету.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87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778" y="705079"/>
            <a:ext cx="8915400" cy="54264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200" dirty="0"/>
              <a:t>Образовательная робототехника в настоящее время рассматривается как междисциплинарное направление обучения детей разных возрастов</a:t>
            </a:r>
            <a:r>
              <a:rPr lang="ru-RU" sz="3200" dirty="0" smtClean="0"/>
              <a:t>, интегрирующее </a:t>
            </a:r>
            <a:r>
              <a:rPr lang="ru-RU" sz="3200" dirty="0"/>
              <a:t>элементарные знания о физике, </a:t>
            </a:r>
            <a:r>
              <a:rPr lang="ru-RU" sz="3200" dirty="0" err="1"/>
              <a:t>мехатронике</a:t>
            </a:r>
            <a:r>
              <a:rPr lang="ru-RU" sz="3200" dirty="0"/>
              <a:t>, технологии, математике, информатике, биологии, химии и др. </a:t>
            </a:r>
            <a:r>
              <a:rPr lang="ru-RU" sz="3200" dirty="0" smtClean="0"/>
              <a:t>Формирование </a:t>
            </a:r>
            <a:r>
              <a:rPr lang="ru-RU" sz="3200" dirty="0"/>
              <a:t>комплексных знаний способствует развитию системности мышления, учит комплексно подходить к решению практических задач, </a:t>
            </a:r>
            <a:r>
              <a:rPr lang="ru-RU" sz="3200" dirty="0" smtClean="0"/>
              <a:t>что обеспечивает </a:t>
            </a:r>
            <a:r>
              <a:rPr lang="ru-RU" sz="3200" dirty="0"/>
              <a:t>формирование ключевых компетенций.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77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Робот-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это машина, которую можно обучить, т.е. подобно компьютеру запрограммировать (задать ему набор действий, которые он должен выполнять) делать разнообразные виды движений, реагировать на изменения в окружающем мире и выполнять множество видов работ и заданий. Машины, которые выполняют только одну работу и не могут быть переобучены, настоящими роботами не являются, и называют их автоматами (примером служат микроволновые печи, кофеварки и т.д.).</a:t>
            </a:r>
          </a:p>
        </p:txBody>
      </p:sp>
    </p:spTree>
    <p:extLst>
      <p:ext uri="{BB962C8B-B14F-4D97-AF65-F5344CB8AC3E}">
        <p14:creationId xmlns:p14="http://schemas.microsoft.com/office/powerpoint/2010/main" val="270991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193" y="624110"/>
            <a:ext cx="10432973" cy="1280890"/>
          </a:xfrm>
        </p:spPr>
        <p:txBody>
          <a:bodyPr>
            <a:normAutofit/>
          </a:bodyPr>
          <a:lstStyle/>
          <a:p>
            <a:r>
              <a:rPr lang="ru-RU" dirty="0"/>
              <a:t>Еще в XVIII веке, в Швейцарии, мастер Пьер Жаке-</a:t>
            </a:r>
            <a:r>
              <a:rPr lang="ru-RU" dirty="0" err="1"/>
              <a:t>Дроз</a:t>
            </a:r>
            <a:r>
              <a:rPr lang="ru-RU" dirty="0"/>
              <a:t> построил механического писца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90" y="2133600"/>
            <a:ext cx="5216556" cy="4590570"/>
          </a:xfrm>
        </p:spPr>
      </p:pic>
    </p:spTree>
    <p:extLst>
      <p:ext uri="{BB962C8B-B14F-4D97-AF65-F5344CB8AC3E}">
        <p14:creationId xmlns:p14="http://schemas.microsoft.com/office/powerpoint/2010/main" val="224982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Первый </a:t>
            </a:r>
            <a:r>
              <a:rPr lang="ru-RU" dirty="0"/>
              <a:t>промышленный робот </a:t>
            </a:r>
            <a:r>
              <a:rPr lang="en-US" dirty="0" err="1" smtClean="0"/>
              <a:t>Unimate</a:t>
            </a:r>
            <a:endParaRPr lang="ru-RU" dirty="0"/>
          </a:p>
        </p:txBody>
      </p:sp>
      <p:pic>
        <p:nvPicPr>
          <p:cNvPr id="1026" name="Picture 2" descr="https://www.boweryboyshistory.com/wp-content/uploads/2017/02/1-4-1024x6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53" y="2651393"/>
            <a:ext cx="630118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0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роботов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Промышленные;</a:t>
            </a:r>
          </a:p>
          <a:p>
            <a:r>
              <a:rPr lang="ru-RU" sz="4000" dirty="0" smtClean="0"/>
              <a:t>Поисковые; </a:t>
            </a:r>
          </a:p>
          <a:p>
            <a:r>
              <a:rPr lang="ru-RU" sz="4000" dirty="0" smtClean="0"/>
              <a:t>Бытовые;</a:t>
            </a:r>
          </a:p>
          <a:p>
            <a:r>
              <a:rPr lang="ru-RU" sz="4000" dirty="0" smtClean="0"/>
              <a:t>Исследовательские;</a:t>
            </a:r>
          </a:p>
          <a:p>
            <a:r>
              <a:rPr lang="ru-RU" sz="4000" dirty="0" smtClean="0"/>
              <a:t>Военные;</a:t>
            </a:r>
          </a:p>
          <a:p>
            <a:r>
              <a:rPr lang="ru-RU" sz="4000" dirty="0" smtClean="0"/>
              <a:t>Медицинские.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20975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425</Words>
  <Application>Microsoft Office PowerPoint</Application>
  <PresentationFormat>Широкоэкранный</PresentationFormat>
  <Paragraphs>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Сущность понятий робототехника и образовательная робототехника. </vt:lpstr>
      <vt:lpstr>Робототехника - </vt:lpstr>
      <vt:lpstr>Презентация PowerPoint</vt:lpstr>
      <vt:lpstr>Образовательная робототехника - </vt:lpstr>
      <vt:lpstr>Презентация PowerPoint</vt:lpstr>
      <vt:lpstr>Робот- </vt:lpstr>
      <vt:lpstr>Еще в XVIII веке, в Швейцарии, мастер Пьер Жаке-Дроз построил механического писца</vt:lpstr>
      <vt:lpstr>Первый промышленный робот Unimate</vt:lpstr>
      <vt:lpstr>Виды роботов - </vt:lpstr>
      <vt:lpstr>Промышленные роботы </vt:lpstr>
      <vt:lpstr>Поисковые роботы</vt:lpstr>
      <vt:lpstr>Бытовые роботы</vt:lpstr>
      <vt:lpstr>Исследовательские роботы</vt:lpstr>
      <vt:lpstr>Военные роботы</vt:lpstr>
      <vt:lpstr>Медицинские роботы</vt:lpstr>
      <vt:lpstr>Андроиды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Сущность понятий робототехника и образовательная робототехника. </dc:title>
  <dc:creator>RePack by Diakov</dc:creator>
  <cp:lastModifiedBy>RePack by Diakov</cp:lastModifiedBy>
  <cp:revision>5</cp:revision>
  <dcterms:created xsi:type="dcterms:W3CDTF">2021-11-07T09:34:14Z</dcterms:created>
  <dcterms:modified xsi:type="dcterms:W3CDTF">2021-11-07T10:20:28Z</dcterms:modified>
</cp:coreProperties>
</file>