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5"/>
  </p:notesMasterIdLst>
  <p:sldIdLst>
    <p:sldId id="256" r:id="rId2"/>
    <p:sldId id="339" r:id="rId3"/>
    <p:sldId id="301" r:id="rId4"/>
    <p:sldId id="310" r:id="rId5"/>
    <p:sldId id="311" r:id="rId6"/>
    <p:sldId id="338" r:id="rId7"/>
    <p:sldId id="340" r:id="rId8"/>
    <p:sldId id="341" r:id="rId9"/>
    <p:sldId id="313" r:id="rId10"/>
    <p:sldId id="315" r:id="rId11"/>
    <p:sldId id="319" r:id="rId12"/>
    <p:sldId id="323" r:id="rId13"/>
    <p:sldId id="321" r:id="rId14"/>
    <p:sldId id="325" r:id="rId15"/>
    <p:sldId id="342" r:id="rId16"/>
    <p:sldId id="343" r:id="rId17"/>
    <p:sldId id="326" r:id="rId18"/>
    <p:sldId id="328" r:id="rId19"/>
    <p:sldId id="327" r:id="rId20"/>
    <p:sldId id="331" r:id="rId21"/>
    <p:sldId id="335" r:id="rId22"/>
    <p:sldId id="336" r:id="rId23"/>
    <p:sldId id="344" r:id="rId24"/>
    <p:sldId id="346" r:id="rId25"/>
    <p:sldId id="351" r:id="rId26"/>
    <p:sldId id="334" r:id="rId27"/>
    <p:sldId id="348" r:id="rId28"/>
    <p:sldId id="349" r:id="rId29"/>
    <p:sldId id="350" r:id="rId30"/>
    <p:sldId id="352" r:id="rId31"/>
    <p:sldId id="353" r:id="rId32"/>
    <p:sldId id="355" r:id="rId33"/>
    <p:sldId id="354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590A362-8D3A-4FAA-BC56-F5D91053FD85}">
          <p14:sldIdLst>
            <p14:sldId id="256"/>
            <p14:sldId id="339"/>
            <p14:sldId id="301"/>
            <p14:sldId id="310"/>
            <p14:sldId id="311"/>
            <p14:sldId id="338"/>
            <p14:sldId id="340"/>
            <p14:sldId id="341"/>
            <p14:sldId id="313"/>
            <p14:sldId id="315"/>
            <p14:sldId id="319"/>
            <p14:sldId id="323"/>
            <p14:sldId id="321"/>
            <p14:sldId id="325"/>
            <p14:sldId id="342"/>
            <p14:sldId id="343"/>
            <p14:sldId id="326"/>
            <p14:sldId id="328"/>
            <p14:sldId id="327"/>
            <p14:sldId id="331"/>
            <p14:sldId id="335"/>
            <p14:sldId id="336"/>
            <p14:sldId id="344"/>
            <p14:sldId id="346"/>
            <p14:sldId id="351"/>
            <p14:sldId id="334"/>
            <p14:sldId id="348"/>
            <p14:sldId id="349"/>
            <p14:sldId id="350"/>
            <p14:sldId id="352"/>
            <p14:sldId id="353"/>
            <p14:sldId id="355"/>
            <p14:sldId id="354"/>
          </p14:sldIdLst>
        </p14:section>
        <p14:section name="Раздел без заголовка" id="{EDE4B1D0-2B40-4731-B69A-AB0C1DBFB16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Windows" initials="ПW" lastIdx="1" clrIdx="0">
    <p:extLst>
      <p:ext uri="{19B8F6BF-5375-455C-9EA6-DF929625EA0E}">
        <p15:presenceInfo xmlns:p15="http://schemas.microsoft.com/office/powerpoint/2012/main" userId="Пользователь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>
      <p:cViewPr varScale="1">
        <p:scale>
          <a:sx n="68" d="100"/>
          <a:sy n="68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B9FC5B-F05E-470D-B95B-794A7C9DC6F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9856D5-9487-4B86-9F04-C64C116EB4E7}">
      <dgm:prSet custT="1"/>
      <dgm:spPr/>
      <dgm:t>
        <a:bodyPr/>
        <a:lstStyle/>
        <a:p>
          <a:endParaRPr lang="ru-RU" sz="2400" b="0" u="none" dirty="0">
            <a:latin typeface="Constantia" pitchFamily="18" charset="0"/>
          </a:endParaRPr>
        </a:p>
        <a:p>
          <a:endParaRPr lang="ru-RU" sz="2400" b="0" u="none" dirty="0">
            <a:latin typeface="Constantia" pitchFamily="18" charset="0"/>
          </a:endParaRPr>
        </a:p>
        <a:p>
          <a:r>
            <a:rPr lang="ru-RU" sz="2400" b="0" u="none" dirty="0">
              <a:latin typeface="Constantia" pitchFamily="18" charset="0"/>
            </a:rPr>
            <a:t>Выявление противоречия </a:t>
          </a:r>
        </a:p>
        <a:p>
          <a:r>
            <a:rPr lang="ru-RU" sz="2400" b="0" u="none" dirty="0">
              <a:latin typeface="Constantia" pitchFamily="18" charset="0"/>
            </a:rPr>
            <a:t>Формулирование  проблемы</a:t>
          </a:r>
        </a:p>
        <a:p>
          <a:r>
            <a:rPr lang="ru-RU" sz="2400" b="0" u="none" dirty="0">
              <a:latin typeface="Constantia" pitchFamily="18" charset="0"/>
            </a:rPr>
            <a:t>Определение цели исследования</a:t>
          </a:r>
        </a:p>
        <a:p>
          <a:r>
            <a:rPr lang="ru-RU" sz="2400" b="0" u="none" dirty="0">
              <a:latin typeface="Constantia" pitchFamily="18" charset="0"/>
            </a:rPr>
            <a:t>Определение  объекта и предмета исследования</a:t>
          </a:r>
        </a:p>
        <a:p>
          <a:r>
            <a:rPr lang="ru-RU" sz="2400" b="0" u="none" dirty="0">
              <a:latin typeface="Constantia" pitchFamily="18" charset="0"/>
            </a:rPr>
            <a:t>Выдвижение гипотез исследования</a:t>
          </a:r>
        </a:p>
        <a:p>
          <a:r>
            <a:rPr lang="ru-RU" sz="2400" b="0" u="none" dirty="0">
              <a:latin typeface="Constantia" pitchFamily="18" charset="0"/>
            </a:rPr>
            <a:t>Создание программы  исследования</a:t>
          </a:r>
        </a:p>
        <a:p>
          <a:endParaRPr lang="ru-RU" sz="2400" b="0" u="none" dirty="0">
            <a:latin typeface="Constantia" pitchFamily="18" charset="0"/>
          </a:endParaRPr>
        </a:p>
        <a:p>
          <a:endParaRPr lang="ru-RU" sz="2400" b="0" u="sng" dirty="0">
            <a:latin typeface="Constantia" pitchFamily="18" charset="0"/>
          </a:endParaRPr>
        </a:p>
      </dgm:t>
    </dgm:pt>
    <dgm:pt modelId="{42B43014-F909-426F-A047-3029480A8EAF}" type="parTrans" cxnId="{DAFEC83E-306F-408B-B40E-C75CF3F051D1}">
      <dgm:prSet/>
      <dgm:spPr/>
      <dgm:t>
        <a:bodyPr/>
        <a:lstStyle/>
        <a:p>
          <a:endParaRPr lang="ru-RU"/>
        </a:p>
      </dgm:t>
    </dgm:pt>
    <dgm:pt modelId="{066C35C1-63E9-40A0-8630-01F9D3C85578}" type="sibTrans" cxnId="{DAFEC83E-306F-408B-B40E-C75CF3F051D1}">
      <dgm:prSet/>
      <dgm:spPr/>
      <dgm:t>
        <a:bodyPr/>
        <a:lstStyle/>
        <a:p>
          <a:endParaRPr lang="ru-RU"/>
        </a:p>
      </dgm:t>
    </dgm:pt>
    <dgm:pt modelId="{6D679714-202F-4CA8-A618-7129144B0032}">
      <dgm:prSet custT="1"/>
      <dgm:spPr/>
      <dgm:t>
        <a:bodyPr/>
        <a:lstStyle/>
        <a:p>
          <a:pPr algn="ctr" rtl="0"/>
          <a:r>
            <a:rPr lang="ru-RU" sz="2400" b="0" dirty="0">
              <a:latin typeface="Constantia" pitchFamily="18" charset="0"/>
            </a:rPr>
            <a:t>Подготовительный</a:t>
          </a:r>
          <a:r>
            <a:rPr lang="ru-RU" sz="2400" b="0" baseline="0" dirty="0">
              <a:latin typeface="Constantia" pitchFamily="18" charset="0"/>
            </a:rPr>
            <a:t>  /организационный/ этап</a:t>
          </a:r>
          <a:endParaRPr lang="ru-RU" sz="2400" b="0" dirty="0">
            <a:latin typeface="Constantia" pitchFamily="18" charset="0"/>
          </a:endParaRPr>
        </a:p>
      </dgm:t>
    </dgm:pt>
    <dgm:pt modelId="{9964E253-FA2A-46AA-82D9-A18F0273EA7B}" type="sibTrans" cxnId="{2BA732EE-A9A3-4F9A-99A4-43753D9E5D7A}">
      <dgm:prSet/>
      <dgm:spPr/>
      <dgm:t>
        <a:bodyPr/>
        <a:lstStyle/>
        <a:p>
          <a:endParaRPr lang="ru-RU"/>
        </a:p>
      </dgm:t>
    </dgm:pt>
    <dgm:pt modelId="{233315EB-24F2-4FF5-9E43-6C51C2A23793}" type="parTrans" cxnId="{2BA732EE-A9A3-4F9A-99A4-43753D9E5D7A}">
      <dgm:prSet/>
      <dgm:spPr/>
      <dgm:t>
        <a:bodyPr/>
        <a:lstStyle/>
        <a:p>
          <a:endParaRPr lang="ru-RU"/>
        </a:p>
      </dgm:t>
    </dgm:pt>
    <dgm:pt modelId="{15F0F2EE-8357-4D71-999B-4533A5C29B6F}" type="pres">
      <dgm:prSet presAssocID="{F7B9FC5B-F05E-470D-B95B-794A7C9DC6FC}" presName="outerComposite" presStyleCnt="0">
        <dgm:presLayoutVars>
          <dgm:chMax val="5"/>
          <dgm:dir/>
          <dgm:resizeHandles val="exact"/>
        </dgm:presLayoutVars>
      </dgm:prSet>
      <dgm:spPr/>
    </dgm:pt>
    <dgm:pt modelId="{7EAA8137-5DDC-4BEC-AD35-84CB63A61554}" type="pres">
      <dgm:prSet presAssocID="{F7B9FC5B-F05E-470D-B95B-794A7C9DC6FC}" presName="dummyMaxCanvas" presStyleCnt="0">
        <dgm:presLayoutVars/>
      </dgm:prSet>
      <dgm:spPr/>
    </dgm:pt>
    <dgm:pt modelId="{47BE7548-DCA1-4288-97C5-0AB309ECCD6E}" type="pres">
      <dgm:prSet presAssocID="{F7B9FC5B-F05E-470D-B95B-794A7C9DC6FC}" presName="TwoNodes_1" presStyleLbl="node1" presStyleIdx="0" presStyleCnt="2" custScaleX="91846" custScaleY="35767" custLinFactNeighborX="-2256" custLinFactNeighborY="-24899">
        <dgm:presLayoutVars>
          <dgm:bulletEnabled val="1"/>
        </dgm:presLayoutVars>
      </dgm:prSet>
      <dgm:spPr/>
    </dgm:pt>
    <dgm:pt modelId="{293980F4-7822-44BA-8BA5-FF4BB87487FC}" type="pres">
      <dgm:prSet presAssocID="{F7B9FC5B-F05E-470D-B95B-794A7C9DC6FC}" presName="TwoNodes_2" presStyleLbl="node1" presStyleIdx="1" presStyleCnt="2" custScaleX="113360" custScaleY="152256" custLinFactNeighborX="-4218" custLinFactNeighborY="-41687">
        <dgm:presLayoutVars>
          <dgm:bulletEnabled val="1"/>
        </dgm:presLayoutVars>
      </dgm:prSet>
      <dgm:spPr/>
    </dgm:pt>
    <dgm:pt modelId="{BA595F0E-07F8-4811-B314-3A55F21F3BAC}" type="pres">
      <dgm:prSet presAssocID="{F7B9FC5B-F05E-470D-B95B-794A7C9DC6FC}" presName="TwoConn_1-2" presStyleLbl="fgAccFollowNode1" presStyleIdx="0" presStyleCnt="1" custScaleX="110817" custScaleY="100000" custLinFactNeighborX="-9750" custLinFactNeighborY="-52278">
        <dgm:presLayoutVars>
          <dgm:bulletEnabled val="1"/>
        </dgm:presLayoutVars>
      </dgm:prSet>
      <dgm:spPr/>
    </dgm:pt>
    <dgm:pt modelId="{6B648042-0CFC-45B0-AC8D-30525282502E}" type="pres">
      <dgm:prSet presAssocID="{F7B9FC5B-F05E-470D-B95B-794A7C9DC6FC}" presName="TwoNodes_1_text" presStyleLbl="node1" presStyleIdx="1" presStyleCnt="2">
        <dgm:presLayoutVars>
          <dgm:bulletEnabled val="1"/>
        </dgm:presLayoutVars>
      </dgm:prSet>
      <dgm:spPr/>
    </dgm:pt>
    <dgm:pt modelId="{A9542730-045B-48C2-A5E3-3DC683413C2D}" type="pres">
      <dgm:prSet presAssocID="{F7B9FC5B-F05E-470D-B95B-794A7C9DC6F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21FB50C-0092-4001-8FB6-80F8A1A90854}" type="presOf" srcId="{6D679714-202F-4CA8-A618-7129144B0032}" destId="{47BE7548-DCA1-4288-97C5-0AB309ECCD6E}" srcOrd="0" destOrd="0" presId="urn:microsoft.com/office/officeart/2005/8/layout/vProcess5"/>
    <dgm:cxn modelId="{C30A4B0E-7FAF-44AA-8067-F78F3D760E65}" type="presOf" srcId="{179856D5-9487-4B86-9F04-C64C116EB4E7}" destId="{A9542730-045B-48C2-A5E3-3DC683413C2D}" srcOrd="1" destOrd="0" presId="urn:microsoft.com/office/officeart/2005/8/layout/vProcess5"/>
    <dgm:cxn modelId="{A439DB1E-31D9-4315-8F19-D21DDC96D0DD}" type="presOf" srcId="{F7B9FC5B-F05E-470D-B95B-794A7C9DC6FC}" destId="{15F0F2EE-8357-4D71-999B-4533A5C29B6F}" srcOrd="0" destOrd="0" presId="urn:microsoft.com/office/officeart/2005/8/layout/vProcess5"/>
    <dgm:cxn modelId="{1810F233-4437-4463-9C7D-837F61F242FC}" type="presOf" srcId="{6D679714-202F-4CA8-A618-7129144B0032}" destId="{6B648042-0CFC-45B0-AC8D-30525282502E}" srcOrd="1" destOrd="0" presId="urn:microsoft.com/office/officeart/2005/8/layout/vProcess5"/>
    <dgm:cxn modelId="{DAFEC83E-306F-408B-B40E-C75CF3F051D1}" srcId="{F7B9FC5B-F05E-470D-B95B-794A7C9DC6FC}" destId="{179856D5-9487-4B86-9F04-C64C116EB4E7}" srcOrd="1" destOrd="0" parTransId="{42B43014-F909-426F-A047-3029480A8EAF}" sibTransId="{066C35C1-63E9-40A0-8630-01F9D3C85578}"/>
    <dgm:cxn modelId="{D28EFC70-8EC1-4847-88B8-189B20369FC2}" type="presOf" srcId="{9964E253-FA2A-46AA-82D9-A18F0273EA7B}" destId="{BA595F0E-07F8-4811-B314-3A55F21F3BAC}" srcOrd="0" destOrd="0" presId="urn:microsoft.com/office/officeart/2005/8/layout/vProcess5"/>
    <dgm:cxn modelId="{01189D56-46C0-4D78-BFFB-A6529E690B3C}" type="presOf" srcId="{179856D5-9487-4B86-9F04-C64C116EB4E7}" destId="{293980F4-7822-44BA-8BA5-FF4BB87487FC}" srcOrd="0" destOrd="0" presId="urn:microsoft.com/office/officeart/2005/8/layout/vProcess5"/>
    <dgm:cxn modelId="{2BA732EE-A9A3-4F9A-99A4-43753D9E5D7A}" srcId="{F7B9FC5B-F05E-470D-B95B-794A7C9DC6FC}" destId="{6D679714-202F-4CA8-A618-7129144B0032}" srcOrd="0" destOrd="0" parTransId="{233315EB-24F2-4FF5-9E43-6C51C2A23793}" sibTransId="{9964E253-FA2A-46AA-82D9-A18F0273EA7B}"/>
    <dgm:cxn modelId="{057D2104-28C0-4E3D-96C6-40108AF59482}" type="presParOf" srcId="{15F0F2EE-8357-4D71-999B-4533A5C29B6F}" destId="{7EAA8137-5DDC-4BEC-AD35-84CB63A61554}" srcOrd="0" destOrd="0" presId="urn:microsoft.com/office/officeart/2005/8/layout/vProcess5"/>
    <dgm:cxn modelId="{7AE881FC-FD27-4886-9110-3164CEBD1B6A}" type="presParOf" srcId="{15F0F2EE-8357-4D71-999B-4533A5C29B6F}" destId="{47BE7548-DCA1-4288-97C5-0AB309ECCD6E}" srcOrd="1" destOrd="0" presId="urn:microsoft.com/office/officeart/2005/8/layout/vProcess5"/>
    <dgm:cxn modelId="{87EE2DF4-9610-40E0-9D03-E919BD6D3C7C}" type="presParOf" srcId="{15F0F2EE-8357-4D71-999B-4533A5C29B6F}" destId="{293980F4-7822-44BA-8BA5-FF4BB87487FC}" srcOrd="2" destOrd="0" presId="urn:microsoft.com/office/officeart/2005/8/layout/vProcess5"/>
    <dgm:cxn modelId="{F4D678CC-C637-430C-AF48-DD4E21CA5799}" type="presParOf" srcId="{15F0F2EE-8357-4D71-999B-4533A5C29B6F}" destId="{BA595F0E-07F8-4811-B314-3A55F21F3BAC}" srcOrd="3" destOrd="0" presId="urn:microsoft.com/office/officeart/2005/8/layout/vProcess5"/>
    <dgm:cxn modelId="{6827C877-0EC7-4250-B097-B06C1A47C098}" type="presParOf" srcId="{15F0F2EE-8357-4D71-999B-4533A5C29B6F}" destId="{6B648042-0CFC-45B0-AC8D-30525282502E}" srcOrd="4" destOrd="0" presId="urn:microsoft.com/office/officeart/2005/8/layout/vProcess5"/>
    <dgm:cxn modelId="{D49E5F3C-AA95-428F-AFA9-08DB959D5CF0}" type="presParOf" srcId="{15F0F2EE-8357-4D71-999B-4533A5C29B6F}" destId="{A9542730-045B-48C2-A5E3-3DC683413C2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B9FC5B-F05E-470D-B95B-794A7C9DC6F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9856D5-9487-4B86-9F04-C64C116EB4E7}">
      <dgm:prSet custT="1"/>
      <dgm:spPr/>
      <dgm:t>
        <a:bodyPr/>
        <a:lstStyle/>
        <a:p>
          <a:endParaRPr lang="ru-RU" sz="2400" dirty="0"/>
        </a:p>
        <a:p>
          <a:r>
            <a:rPr lang="ru-RU" sz="2400" dirty="0"/>
            <a:t>Реализация программы  научного психологического исследования:</a:t>
          </a:r>
        </a:p>
        <a:p>
          <a:r>
            <a:rPr lang="ru-RU" sz="2400" dirty="0"/>
            <a:t>Теоретическая деятельность</a:t>
          </a:r>
        </a:p>
        <a:p>
          <a:r>
            <a:rPr lang="ru-RU" sz="2400" dirty="0"/>
            <a:t>Практическая (эмпирическая)  деятельность, направленная на получение  эмпирических данных</a:t>
          </a:r>
        </a:p>
      </dgm:t>
    </dgm:pt>
    <dgm:pt modelId="{42B43014-F909-426F-A047-3029480A8EAF}" type="parTrans" cxnId="{DAFEC83E-306F-408B-B40E-C75CF3F051D1}">
      <dgm:prSet/>
      <dgm:spPr/>
      <dgm:t>
        <a:bodyPr/>
        <a:lstStyle/>
        <a:p>
          <a:endParaRPr lang="ru-RU"/>
        </a:p>
      </dgm:t>
    </dgm:pt>
    <dgm:pt modelId="{066C35C1-63E9-40A0-8630-01F9D3C85578}" type="sibTrans" cxnId="{DAFEC83E-306F-408B-B40E-C75CF3F051D1}">
      <dgm:prSet/>
      <dgm:spPr/>
      <dgm:t>
        <a:bodyPr/>
        <a:lstStyle/>
        <a:p>
          <a:endParaRPr lang="ru-RU"/>
        </a:p>
      </dgm:t>
    </dgm:pt>
    <dgm:pt modelId="{6D679714-202F-4CA8-A618-7129144B0032}">
      <dgm:prSet custT="1"/>
      <dgm:spPr/>
      <dgm:t>
        <a:bodyPr/>
        <a:lstStyle/>
        <a:p>
          <a:pPr algn="r" rtl="0"/>
          <a:r>
            <a:rPr lang="ru-RU" sz="2800" b="0" baseline="0" dirty="0">
              <a:latin typeface="Constantia" pitchFamily="18" charset="0"/>
            </a:rPr>
            <a:t>Основной  этап</a:t>
          </a:r>
          <a:endParaRPr lang="ru-RU" sz="2800" b="0" dirty="0">
            <a:latin typeface="Constantia" pitchFamily="18" charset="0"/>
          </a:endParaRPr>
        </a:p>
      </dgm:t>
    </dgm:pt>
    <dgm:pt modelId="{9964E253-FA2A-46AA-82D9-A18F0273EA7B}" type="sibTrans" cxnId="{2BA732EE-A9A3-4F9A-99A4-43753D9E5D7A}">
      <dgm:prSet/>
      <dgm:spPr/>
      <dgm:t>
        <a:bodyPr/>
        <a:lstStyle/>
        <a:p>
          <a:endParaRPr lang="ru-RU"/>
        </a:p>
      </dgm:t>
    </dgm:pt>
    <dgm:pt modelId="{233315EB-24F2-4FF5-9E43-6C51C2A23793}" type="parTrans" cxnId="{2BA732EE-A9A3-4F9A-99A4-43753D9E5D7A}">
      <dgm:prSet/>
      <dgm:spPr/>
      <dgm:t>
        <a:bodyPr/>
        <a:lstStyle/>
        <a:p>
          <a:endParaRPr lang="ru-RU"/>
        </a:p>
      </dgm:t>
    </dgm:pt>
    <dgm:pt modelId="{15F0F2EE-8357-4D71-999B-4533A5C29B6F}" type="pres">
      <dgm:prSet presAssocID="{F7B9FC5B-F05E-470D-B95B-794A7C9DC6FC}" presName="outerComposite" presStyleCnt="0">
        <dgm:presLayoutVars>
          <dgm:chMax val="5"/>
          <dgm:dir/>
          <dgm:resizeHandles val="exact"/>
        </dgm:presLayoutVars>
      </dgm:prSet>
      <dgm:spPr/>
    </dgm:pt>
    <dgm:pt modelId="{7EAA8137-5DDC-4BEC-AD35-84CB63A61554}" type="pres">
      <dgm:prSet presAssocID="{F7B9FC5B-F05E-470D-B95B-794A7C9DC6FC}" presName="dummyMaxCanvas" presStyleCnt="0">
        <dgm:presLayoutVars/>
      </dgm:prSet>
      <dgm:spPr/>
    </dgm:pt>
    <dgm:pt modelId="{47BE7548-DCA1-4288-97C5-0AB309ECCD6E}" type="pres">
      <dgm:prSet presAssocID="{F7B9FC5B-F05E-470D-B95B-794A7C9DC6FC}" presName="TwoNodes_1" presStyleLbl="node1" presStyleIdx="0" presStyleCnt="2" custScaleX="91846" custScaleY="31887" custLinFactNeighborX="-2256" custLinFactNeighborY="-24899">
        <dgm:presLayoutVars>
          <dgm:bulletEnabled val="1"/>
        </dgm:presLayoutVars>
      </dgm:prSet>
      <dgm:spPr/>
    </dgm:pt>
    <dgm:pt modelId="{293980F4-7822-44BA-8BA5-FF4BB87487FC}" type="pres">
      <dgm:prSet presAssocID="{F7B9FC5B-F05E-470D-B95B-794A7C9DC6FC}" presName="TwoNodes_2" presStyleLbl="node1" presStyleIdx="1" presStyleCnt="2" custScaleX="117569" custScaleY="124885" custLinFactNeighborX="-2490" custLinFactNeighborY="-55229">
        <dgm:presLayoutVars>
          <dgm:bulletEnabled val="1"/>
        </dgm:presLayoutVars>
      </dgm:prSet>
      <dgm:spPr/>
    </dgm:pt>
    <dgm:pt modelId="{BA595F0E-07F8-4811-B314-3A55F21F3BAC}" type="pres">
      <dgm:prSet presAssocID="{F7B9FC5B-F05E-470D-B95B-794A7C9DC6FC}" presName="TwoConn_1-2" presStyleLbl="fgAccFollowNode1" presStyleIdx="0" presStyleCnt="1" custScaleX="95953" custScaleY="100000" custLinFactNeighborX="-754" custLinFactNeighborY="-73874">
        <dgm:presLayoutVars>
          <dgm:bulletEnabled val="1"/>
        </dgm:presLayoutVars>
      </dgm:prSet>
      <dgm:spPr/>
    </dgm:pt>
    <dgm:pt modelId="{6B648042-0CFC-45B0-AC8D-30525282502E}" type="pres">
      <dgm:prSet presAssocID="{F7B9FC5B-F05E-470D-B95B-794A7C9DC6FC}" presName="TwoNodes_1_text" presStyleLbl="node1" presStyleIdx="1" presStyleCnt="2">
        <dgm:presLayoutVars>
          <dgm:bulletEnabled val="1"/>
        </dgm:presLayoutVars>
      </dgm:prSet>
      <dgm:spPr/>
    </dgm:pt>
    <dgm:pt modelId="{A9542730-045B-48C2-A5E3-3DC683413C2D}" type="pres">
      <dgm:prSet presAssocID="{F7B9FC5B-F05E-470D-B95B-794A7C9DC6F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21FB50C-0092-4001-8FB6-80F8A1A90854}" type="presOf" srcId="{6D679714-202F-4CA8-A618-7129144B0032}" destId="{47BE7548-DCA1-4288-97C5-0AB309ECCD6E}" srcOrd="0" destOrd="0" presId="urn:microsoft.com/office/officeart/2005/8/layout/vProcess5"/>
    <dgm:cxn modelId="{C30A4B0E-7FAF-44AA-8067-F78F3D760E65}" type="presOf" srcId="{179856D5-9487-4B86-9F04-C64C116EB4E7}" destId="{A9542730-045B-48C2-A5E3-3DC683413C2D}" srcOrd="1" destOrd="0" presId="urn:microsoft.com/office/officeart/2005/8/layout/vProcess5"/>
    <dgm:cxn modelId="{A439DB1E-31D9-4315-8F19-D21DDC96D0DD}" type="presOf" srcId="{F7B9FC5B-F05E-470D-B95B-794A7C9DC6FC}" destId="{15F0F2EE-8357-4D71-999B-4533A5C29B6F}" srcOrd="0" destOrd="0" presId="urn:microsoft.com/office/officeart/2005/8/layout/vProcess5"/>
    <dgm:cxn modelId="{1810F233-4437-4463-9C7D-837F61F242FC}" type="presOf" srcId="{6D679714-202F-4CA8-A618-7129144B0032}" destId="{6B648042-0CFC-45B0-AC8D-30525282502E}" srcOrd="1" destOrd="0" presId="urn:microsoft.com/office/officeart/2005/8/layout/vProcess5"/>
    <dgm:cxn modelId="{DAFEC83E-306F-408B-B40E-C75CF3F051D1}" srcId="{F7B9FC5B-F05E-470D-B95B-794A7C9DC6FC}" destId="{179856D5-9487-4B86-9F04-C64C116EB4E7}" srcOrd="1" destOrd="0" parTransId="{42B43014-F909-426F-A047-3029480A8EAF}" sibTransId="{066C35C1-63E9-40A0-8630-01F9D3C85578}"/>
    <dgm:cxn modelId="{D28EFC70-8EC1-4847-88B8-189B20369FC2}" type="presOf" srcId="{9964E253-FA2A-46AA-82D9-A18F0273EA7B}" destId="{BA595F0E-07F8-4811-B314-3A55F21F3BAC}" srcOrd="0" destOrd="0" presId="urn:microsoft.com/office/officeart/2005/8/layout/vProcess5"/>
    <dgm:cxn modelId="{01189D56-46C0-4D78-BFFB-A6529E690B3C}" type="presOf" srcId="{179856D5-9487-4B86-9F04-C64C116EB4E7}" destId="{293980F4-7822-44BA-8BA5-FF4BB87487FC}" srcOrd="0" destOrd="0" presId="urn:microsoft.com/office/officeart/2005/8/layout/vProcess5"/>
    <dgm:cxn modelId="{2BA732EE-A9A3-4F9A-99A4-43753D9E5D7A}" srcId="{F7B9FC5B-F05E-470D-B95B-794A7C9DC6FC}" destId="{6D679714-202F-4CA8-A618-7129144B0032}" srcOrd="0" destOrd="0" parTransId="{233315EB-24F2-4FF5-9E43-6C51C2A23793}" sibTransId="{9964E253-FA2A-46AA-82D9-A18F0273EA7B}"/>
    <dgm:cxn modelId="{057D2104-28C0-4E3D-96C6-40108AF59482}" type="presParOf" srcId="{15F0F2EE-8357-4D71-999B-4533A5C29B6F}" destId="{7EAA8137-5DDC-4BEC-AD35-84CB63A61554}" srcOrd="0" destOrd="0" presId="urn:microsoft.com/office/officeart/2005/8/layout/vProcess5"/>
    <dgm:cxn modelId="{7AE881FC-FD27-4886-9110-3164CEBD1B6A}" type="presParOf" srcId="{15F0F2EE-8357-4D71-999B-4533A5C29B6F}" destId="{47BE7548-DCA1-4288-97C5-0AB309ECCD6E}" srcOrd="1" destOrd="0" presId="urn:microsoft.com/office/officeart/2005/8/layout/vProcess5"/>
    <dgm:cxn modelId="{87EE2DF4-9610-40E0-9D03-E919BD6D3C7C}" type="presParOf" srcId="{15F0F2EE-8357-4D71-999B-4533A5C29B6F}" destId="{293980F4-7822-44BA-8BA5-FF4BB87487FC}" srcOrd="2" destOrd="0" presId="urn:microsoft.com/office/officeart/2005/8/layout/vProcess5"/>
    <dgm:cxn modelId="{F4D678CC-C637-430C-AF48-DD4E21CA5799}" type="presParOf" srcId="{15F0F2EE-8357-4D71-999B-4533A5C29B6F}" destId="{BA595F0E-07F8-4811-B314-3A55F21F3BAC}" srcOrd="3" destOrd="0" presId="urn:microsoft.com/office/officeart/2005/8/layout/vProcess5"/>
    <dgm:cxn modelId="{6827C877-0EC7-4250-B097-B06C1A47C098}" type="presParOf" srcId="{15F0F2EE-8357-4D71-999B-4533A5C29B6F}" destId="{6B648042-0CFC-45B0-AC8D-30525282502E}" srcOrd="4" destOrd="0" presId="urn:microsoft.com/office/officeart/2005/8/layout/vProcess5"/>
    <dgm:cxn modelId="{D49E5F3C-AA95-428F-AFA9-08DB959D5CF0}" type="presParOf" srcId="{15F0F2EE-8357-4D71-999B-4533A5C29B6F}" destId="{A9542730-045B-48C2-A5E3-3DC683413C2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B9FC5B-F05E-470D-B95B-794A7C9DC6F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9856D5-9487-4B86-9F04-C64C116EB4E7}">
      <dgm:prSet custT="1"/>
      <dgm:spPr/>
      <dgm:t>
        <a:bodyPr/>
        <a:lstStyle/>
        <a:p>
          <a:r>
            <a:rPr lang="ru-RU" sz="2800" dirty="0"/>
            <a:t>Обработка и обобщение данных</a:t>
          </a:r>
        </a:p>
        <a:p>
          <a:r>
            <a:rPr lang="ru-RU" sz="2800" dirty="0"/>
            <a:t>Интерпретация результатов исследования</a:t>
          </a:r>
        </a:p>
        <a:p>
          <a:r>
            <a:rPr lang="ru-RU" sz="2800" dirty="0"/>
            <a:t>Формулирование  выводов по результатам </a:t>
          </a:r>
        </a:p>
        <a:p>
          <a:r>
            <a:rPr lang="ru-RU" sz="2800" dirty="0"/>
            <a:t>Определение перспективы дальнейшего исследования</a:t>
          </a:r>
          <a:endParaRPr lang="ru-RU" sz="2800" b="0" u="sng" dirty="0">
            <a:latin typeface="Constantia" pitchFamily="18" charset="0"/>
          </a:endParaRPr>
        </a:p>
      </dgm:t>
    </dgm:pt>
    <dgm:pt modelId="{42B43014-F909-426F-A047-3029480A8EAF}" type="parTrans" cxnId="{DAFEC83E-306F-408B-B40E-C75CF3F051D1}">
      <dgm:prSet/>
      <dgm:spPr/>
      <dgm:t>
        <a:bodyPr/>
        <a:lstStyle/>
        <a:p>
          <a:endParaRPr lang="ru-RU"/>
        </a:p>
      </dgm:t>
    </dgm:pt>
    <dgm:pt modelId="{066C35C1-63E9-40A0-8630-01F9D3C85578}" type="sibTrans" cxnId="{DAFEC83E-306F-408B-B40E-C75CF3F051D1}">
      <dgm:prSet/>
      <dgm:spPr/>
      <dgm:t>
        <a:bodyPr/>
        <a:lstStyle/>
        <a:p>
          <a:endParaRPr lang="ru-RU"/>
        </a:p>
      </dgm:t>
    </dgm:pt>
    <dgm:pt modelId="{6D679714-202F-4CA8-A618-7129144B0032}">
      <dgm:prSet custT="1"/>
      <dgm:spPr/>
      <dgm:t>
        <a:bodyPr/>
        <a:lstStyle/>
        <a:p>
          <a:pPr algn="r" rtl="0"/>
          <a:r>
            <a:rPr lang="ru-RU" sz="2800" b="0" baseline="0" dirty="0">
              <a:latin typeface="Constantia" pitchFamily="18" charset="0"/>
            </a:rPr>
            <a:t>Заключительный  этап</a:t>
          </a:r>
          <a:endParaRPr lang="ru-RU" sz="2800" b="0" dirty="0">
            <a:latin typeface="Constantia" pitchFamily="18" charset="0"/>
          </a:endParaRPr>
        </a:p>
      </dgm:t>
    </dgm:pt>
    <dgm:pt modelId="{9964E253-FA2A-46AA-82D9-A18F0273EA7B}" type="sibTrans" cxnId="{2BA732EE-A9A3-4F9A-99A4-43753D9E5D7A}">
      <dgm:prSet/>
      <dgm:spPr/>
      <dgm:t>
        <a:bodyPr/>
        <a:lstStyle/>
        <a:p>
          <a:endParaRPr lang="ru-RU"/>
        </a:p>
      </dgm:t>
    </dgm:pt>
    <dgm:pt modelId="{233315EB-24F2-4FF5-9E43-6C51C2A23793}" type="parTrans" cxnId="{2BA732EE-A9A3-4F9A-99A4-43753D9E5D7A}">
      <dgm:prSet/>
      <dgm:spPr/>
      <dgm:t>
        <a:bodyPr/>
        <a:lstStyle/>
        <a:p>
          <a:endParaRPr lang="ru-RU"/>
        </a:p>
      </dgm:t>
    </dgm:pt>
    <dgm:pt modelId="{15F0F2EE-8357-4D71-999B-4533A5C29B6F}" type="pres">
      <dgm:prSet presAssocID="{F7B9FC5B-F05E-470D-B95B-794A7C9DC6FC}" presName="outerComposite" presStyleCnt="0">
        <dgm:presLayoutVars>
          <dgm:chMax val="5"/>
          <dgm:dir/>
          <dgm:resizeHandles val="exact"/>
        </dgm:presLayoutVars>
      </dgm:prSet>
      <dgm:spPr/>
    </dgm:pt>
    <dgm:pt modelId="{7EAA8137-5DDC-4BEC-AD35-84CB63A61554}" type="pres">
      <dgm:prSet presAssocID="{F7B9FC5B-F05E-470D-B95B-794A7C9DC6FC}" presName="dummyMaxCanvas" presStyleCnt="0">
        <dgm:presLayoutVars/>
      </dgm:prSet>
      <dgm:spPr/>
    </dgm:pt>
    <dgm:pt modelId="{47BE7548-DCA1-4288-97C5-0AB309ECCD6E}" type="pres">
      <dgm:prSet presAssocID="{F7B9FC5B-F05E-470D-B95B-794A7C9DC6FC}" presName="TwoNodes_1" presStyleLbl="node1" presStyleIdx="0" presStyleCnt="2" custScaleX="91846" custScaleY="31271" custLinFactNeighborX="-2256" custLinFactNeighborY="-24899">
        <dgm:presLayoutVars>
          <dgm:bulletEnabled val="1"/>
        </dgm:presLayoutVars>
      </dgm:prSet>
      <dgm:spPr/>
    </dgm:pt>
    <dgm:pt modelId="{293980F4-7822-44BA-8BA5-FF4BB87487FC}" type="pres">
      <dgm:prSet presAssocID="{F7B9FC5B-F05E-470D-B95B-794A7C9DC6FC}" presName="TwoNodes_2" presStyleLbl="node1" presStyleIdx="1" presStyleCnt="2" custScaleX="117569" custScaleY="152196" custLinFactNeighborX="-2490" custLinFactNeighborY="-47042">
        <dgm:presLayoutVars>
          <dgm:bulletEnabled val="1"/>
        </dgm:presLayoutVars>
      </dgm:prSet>
      <dgm:spPr/>
    </dgm:pt>
    <dgm:pt modelId="{BA595F0E-07F8-4811-B314-3A55F21F3BAC}" type="pres">
      <dgm:prSet presAssocID="{F7B9FC5B-F05E-470D-B95B-794A7C9DC6FC}" presName="TwoConn_1-2" presStyleLbl="fgAccFollowNode1" presStyleIdx="0" presStyleCnt="1" custScaleX="103620" custScaleY="100000" custLinFactNeighborX="-1000" custLinFactNeighborY="-72075">
        <dgm:presLayoutVars>
          <dgm:bulletEnabled val="1"/>
        </dgm:presLayoutVars>
      </dgm:prSet>
      <dgm:spPr/>
    </dgm:pt>
    <dgm:pt modelId="{6B648042-0CFC-45B0-AC8D-30525282502E}" type="pres">
      <dgm:prSet presAssocID="{F7B9FC5B-F05E-470D-B95B-794A7C9DC6FC}" presName="TwoNodes_1_text" presStyleLbl="node1" presStyleIdx="1" presStyleCnt="2">
        <dgm:presLayoutVars>
          <dgm:bulletEnabled val="1"/>
        </dgm:presLayoutVars>
      </dgm:prSet>
      <dgm:spPr/>
    </dgm:pt>
    <dgm:pt modelId="{A9542730-045B-48C2-A5E3-3DC683413C2D}" type="pres">
      <dgm:prSet presAssocID="{F7B9FC5B-F05E-470D-B95B-794A7C9DC6F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21FB50C-0092-4001-8FB6-80F8A1A90854}" type="presOf" srcId="{6D679714-202F-4CA8-A618-7129144B0032}" destId="{47BE7548-DCA1-4288-97C5-0AB309ECCD6E}" srcOrd="0" destOrd="0" presId="urn:microsoft.com/office/officeart/2005/8/layout/vProcess5"/>
    <dgm:cxn modelId="{C30A4B0E-7FAF-44AA-8067-F78F3D760E65}" type="presOf" srcId="{179856D5-9487-4B86-9F04-C64C116EB4E7}" destId="{A9542730-045B-48C2-A5E3-3DC683413C2D}" srcOrd="1" destOrd="0" presId="urn:microsoft.com/office/officeart/2005/8/layout/vProcess5"/>
    <dgm:cxn modelId="{A439DB1E-31D9-4315-8F19-D21DDC96D0DD}" type="presOf" srcId="{F7B9FC5B-F05E-470D-B95B-794A7C9DC6FC}" destId="{15F0F2EE-8357-4D71-999B-4533A5C29B6F}" srcOrd="0" destOrd="0" presId="urn:microsoft.com/office/officeart/2005/8/layout/vProcess5"/>
    <dgm:cxn modelId="{1810F233-4437-4463-9C7D-837F61F242FC}" type="presOf" srcId="{6D679714-202F-4CA8-A618-7129144B0032}" destId="{6B648042-0CFC-45B0-AC8D-30525282502E}" srcOrd="1" destOrd="0" presId="urn:microsoft.com/office/officeart/2005/8/layout/vProcess5"/>
    <dgm:cxn modelId="{DAFEC83E-306F-408B-B40E-C75CF3F051D1}" srcId="{F7B9FC5B-F05E-470D-B95B-794A7C9DC6FC}" destId="{179856D5-9487-4B86-9F04-C64C116EB4E7}" srcOrd="1" destOrd="0" parTransId="{42B43014-F909-426F-A047-3029480A8EAF}" sibTransId="{066C35C1-63E9-40A0-8630-01F9D3C85578}"/>
    <dgm:cxn modelId="{D28EFC70-8EC1-4847-88B8-189B20369FC2}" type="presOf" srcId="{9964E253-FA2A-46AA-82D9-A18F0273EA7B}" destId="{BA595F0E-07F8-4811-B314-3A55F21F3BAC}" srcOrd="0" destOrd="0" presId="urn:microsoft.com/office/officeart/2005/8/layout/vProcess5"/>
    <dgm:cxn modelId="{01189D56-46C0-4D78-BFFB-A6529E690B3C}" type="presOf" srcId="{179856D5-9487-4B86-9F04-C64C116EB4E7}" destId="{293980F4-7822-44BA-8BA5-FF4BB87487FC}" srcOrd="0" destOrd="0" presId="urn:microsoft.com/office/officeart/2005/8/layout/vProcess5"/>
    <dgm:cxn modelId="{2BA732EE-A9A3-4F9A-99A4-43753D9E5D7A}" srcId="{F7B9FC5B-F05E-470D-B95B-794A7C9DC6FC}" destId="{6D679714-202F-4CA8-A618-7129144B0032}" srcOrd="0" destOrd="0" parTransId="{233315EB-24F2-4FF5-9E43-6C51C2A23793}" sibTransId="{9964E253-FA2A-46AA-82D9-A18F0273EA7B}"/>
    <dgm:cxn modelId="{057D2104-28C0-4E3D-96C6-40108AF59482}" type="presParOf" srcId="{15F0F2EE-8357-4D71-999B-4533A5C29B6F}" destId="{7EAA8137-5DDC-4BEC-AD35-84CB63A61554}" srcOrd="0" destOrd="0" presId="urn:microsoft.com/office/officeart/2005/8/layout/vProcess5"/>
    <dgm:cxn modelId="{7AE881FC-FD27-4886-9110-3164CEBD1B6A}" type="presParOf" srcId="{15F0F2EE-8357-4D71-999B-4533A5C29B6F}" destId="{47BE7548-DCA1-4288-97C5-0AB309ECCD6E}" srcOrd="1" destOrd="0" presId="urn:microsoft.com/office/officeart/2005/8/layout/vProcess5"/>
    <dgm:cxn modelId="{87EE2DF4-9610-40E0-9D03-E919BD6D3C7C}" type="presParOf" srcId="{15F0F2EE-8357-4D71-999B-4533A5C29B6F}" destId="{293980F4-7822-44BA-8BA5-FF4BB87487FC}" srcOrd="2" destOrd="0" presId="urn:microsoft.com/office/officeart/2005/8/layout/vProcess5"/>
    <dgm:cxn modelId="{F4D678CC-C637-430C-AF48-DD4E21CA5799}" type="presParOf" srcId="{15F0F2EE-8357-4D71-999B-4533A5C29B6F}" destId="{BA595F0E-07F8-4811-B314-3A55F21F3BAC}" srcOrd="3" destOrd="0" presId="urn:microsoft.com/office/officeart/2005/8/layout/vProcess5"/>
    <dgm:cxn modelId="{6827C877-0EC7-4250-B097-B06C1A47C098}" type="presParOf" srcId="{15F0F2EE-8357-4D71-999B-4533A5C29B6F}" destId="{6B648042-0CFC-45B0-AC8D-30525282502E}" srcOrd="4" destOrd="0" presId="urn:microsoft.com/office/officeart/2005/8/layout/vProcess5"/>
    <dgm:cxn modelId="{D49E5F3C-AA95-428F-AFA9-08DB959D5CF0}" type="presParOf" srcId="{15F0F2EE-8357-4D71-999B-4533A5C29B6F}" destId="{A9542730-045B-48C2-A5E3-3DC683413C2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E0D7CC-2AAB-453E-90C8-EE5CB9AE3D8A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/>
            <a:t>Цель исследования</a:t>
          </a:r>
        </a:p>
      </dgm:t>
    </dgm:pt>
    <dgm:pt modelId="{43F82EBD-68B9-4646-BF85-3645FA993433}" type="sibTrans" cxnId="{0C067292-31A9-4BFD-89DA-CC0EDE9BF481}">
      <dgm:prSet/>
      <dgm:spPr/>
      <dgm:t>
        <a:bodyPr/>
        <a:lstStyle/>
        <a:p>
          <a:endParaRPr lang="ru-RU"/>
        </a:p>
      </dgm:t>
    </dgm:pt>
    <dgm:pt modelId="{8E4C140F-9728-4F5F-8B53-EEEE599FC198}" type="parTrans" cxnId="{0C067292-31A9-4BFD-89DA-CC0EDE9BF481}">
      <dgm:prSet/>
      <dgm:spPr/>
      <dgm:t>
        <a:bodyPr/>
        <a:lstStyle/>
        <a:p>
          <a:endParaRPr lang="ru-RU"/>
        </a:p>
      </dgm:t>
    </dgm:pt>
    <dgm:pt modelId="{8C3B7542-9D53-4B72-801A-ABEA149A5947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/>
            <a:t>Актуальность темы исследования</a:t>
          </a:r>
        </a:p>
      </dgm:t>
    </dgm:pt>
    <dgm:pt modelId="{8D0F6ED5-0B77-43EE-9546-35126B83CCCA}" type="parTrans" cxnId="{8A33E237-78DF-4C0F-BD3F-FE6814E384C1}">
      <dgm:prSet/>
      <dgm:spPr/>
      <dgm:t>
        <a:bodyPr/>
        <a:lstStyle/>
        <a:p>
          <a:endParaRPr lang="ru-RU"/>
        </a:p>
      </dgm:t>
    </dgm:pt>
    <dgm:pt modelId="{490F900F-ECA2-4ACC-ADA3-3AAB24CCC094}" type="sibTrans" cxnId="{8A33E237-78DF-4C0F-BD3F-FE6814E384C1}">
      <dgm:prSet/>
      <dgm:spPr/>
      <dgm:t>
        <a:bodyPr/>
        <a:lstStyle/>
        <a:p>
          <a:endParaRPr lang="ru-RU"/>
        </a:p>
      </dgm:t>
    </dgm:pt>
    <dgm:pt modelId="{1D3C1B84-A540-4D55-9D6F-E1B823314409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/>
            <a:t>Проблема исследования</a:t>
          </a: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FCD882F3-FAEA-41C6-9F3A-E118BB31753D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/>
            <a:t>Степень научной разработанности  проблемы исследования</a:t>
          </a:r>
        </a:p>
      </dgm:t>
    </dgm:pt>
    <dgm:pt modelId="{9F6C0A4C-C6F7-4A55-A07A-4FC5E62803E5}" type="sibTrans" cxnId="{CD5621F9-C912-4B3E-8A86-2BEEDD3D458A}">
      <dgm:prSet/>
      <dgm:spPr/>
      <dgm:t>
        <a:bodyPr/>
        <a:lstStyle/>
        <a:p>
          <a:endParaRPr lang="ru-RU"/>
        </a:p>
      </dgm:t>
    </dgm:pt>
    <dgm:pt modelId="{ADBB995C-4AEA-4BC3-87CB-DC67C77CB740}" type="parTrans" cxnId="{CD5621F9-C912-4B3E-8A86-2BEEDD3D458A}">
      <dgm:prSet/>
      <dgm:spPr/>
      <dgm:t>
        <a:bodyPr/>
        <a:lstStyle/>
        <a:p>
          <a:endParaRPr lang="ru-RU"/>
        </a:p>
      </dgm:t>
    </dgm:pt>
    <dgm:pt modelId="{43AF1BC9-DD3C-4034-87C4-CCC4C596251F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/>
            <a:t>Предмет  исследования </a:t>
          </a:r>
        </a:p>
      </dgm:t>
    </dgm:pt>
    <dgm:pt modelId="{8631A387-8A46-46D6-9FFB-9FF332DDD5FA}" type="parTrans" cxnId="{5F7AE6E6-47A8-4FF9-ACAA-9F37D39B8C40}">
      <dgm:prSet/>
      <dgm:spPr/>
      <dgm:t>
        <a:bodyPr/>
        <a:lstStyle/>
        <a:p>
          <a:endParaRPr lang="ru-RU"/>
        </a:p>
      </dgm:t>
    </dgm:pt>
    <dgm:pt modelId="{CEE68145-93E0-4B2A-ACF3-F86036662395}" type="sibTrans" cxnId="{5F7AE6E6-47A8-4FF9-ACAA-9F37D39B8C40}">
      <dgm:prSet/>
      <dgm:spPr/>
      <dgm:t>
        <a:bodyPr/>
        <a:lstStyle/>
        <a:p>
          <a:endParaRPr lang="ru-RU"/>
        </a:p>
      </dgm:t>
    </dgm:pt>
    <dgm:pt modelId="{F7F40B83-68AD-4F04-8044-DF26F6D6B047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/>
            <a:t>Объект исследования</a:t>
          </a:r>
        </a:p>
      </dgm:t>
    </dgm:pt>
    <dgm:pt modelId="{5D7B3E8C-023C-400E-90A0-AC6DBE463B15}" type="sibTrans" cxnId="{0F5A9388-B89E-40C4-95DA-D532EE3BD1BB}">
      <dgm:prSet/>
      <dgm:spPr/>
      <dgm:t>
        <a:bodyPr/>
        <a:lstStyle/>
        <a:p>
          <a:endParaRPr lang="ru-RU"/>
        </a:p>
      </dgm:t>
    </dgm:pt>
    <dgm:pt modelId="{5142A9B5-55AA-4F47-AC2C-1277574038A1}" type="parTrans" cxnId="{0F5A9388-B89E-40C4-95DA-D532EE3BD1BB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CF991B29-501E-4A4F-B7F2-04FEF4715408}" type="pres">
      <dgm:prSet presAssocID="{8C3B7542-9D53-4B72-801A-ABEA149A5947}" presName="parentLin" presStyleCnt="0"/>
      <dgm:spPr/>
    </dgm:pt>
    <dgm:pt modelId="{7051EC7A-3E38-4AF0-A5F6-BED4D2CE4142}" type="pres">
      <dgm:prSet presAssocID="{8C3B7542-9D53-4B72-801A-ABEA149A5947}" presName="parentLeftMargin" presStyleLbl="node1" presStyleIdx="0" presStyleCnt="6"/>
      <dgm:spPr/>
    </dgm:pt>
    <dgm:pt modelId="{B50AC80F-DBBE-4B47-A968-68D70990BFDD}" type="pres">
      <dgm:prSet presAssocID="{8C3B7542-9D53-4B72-801A-ABEA149A594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26D4943-B4E9-4C28-9376-2B38272F4C49}" type="pres">
      <dgm:prSet presAssocID="{8C3B7542-9D53-4B72-801A-ABEA149A5947}" presName="negativeSpace" presStyleCnt="0"/>
      <dgm:spPr/>
    </dgm:pt>
    <dgm:pt modelId="{E9078972-BAE4-481A-88CF-5F8A720F29AF}" type="pres">
      <dgm:prSet presAssocID="{8C3B7542-9D53-4B72-801A-ABEA149A5947}" presName="childText" presStyleLbl="conFgAcc1" presStyleIdx="0" presStyleCnt="6">
        <dgm:presLayoutVars>
          <dgm:bulletEnabled val="1"/>
        </dgm:presLayoutVars>
      </dgm:prSet>
      <dgm:spPr/>
    </dgm:pt>
    <dgm:pt modelId="{AE283A74-5AF6-4B37-A6A2-952634AB6106}" type="pres">
      <dgm:prSet presAssocID="{490F900F-ECA2-4ACC-ADA3-3AAB24CCC094}" presName="spaceBetweenRectangles" presStyleCnt="0"/>
      <dgm:spPr/>
    </dgm:pt>
    <dgm:pt modelId="{A4A55C5E-CA2E-4DC1-A05A-4DBAAF601C70}" type="pres">
      <dgm:prSet presAssocID="{FCD882F3-FAEA-41C6-9F3A-E118BB31753D}" presName="parentLin" presStyleCnt="0"/>
      <dgm:spPr/>
    </dgm:pt>
    <dgm:pt modelId="{430B6176-8004-49A8-B5F6-87A70EA7CEEF}" type="pres">
      <dgm:prSet presAssocID="{FCD882F3-FAEA-41C6-9F3A-E118BB31753D}" presName="parentLeftMargin" presStyleLbl="node1" presStyleIdx="0" presStyleCnt="6"/>
      <dgm:spPr/>
    </dgm:pt>
    <dgm:pt modelId="{0C13B6C9-3FF4-4099-B96A-B86D2E166CDA}" type="pres">
      <dgm:prSet presAssocID="{FCD882F3-FAEA-41C6-9F3A-E118BB31753D}" presName="parentText" presStyleLbl="node1" presStyleIdx="1" presStyleCnt="6" custScaleY="138247">
        <dgm:presLayoutVars>
          <dgm:chMax val="0"/>
          <dgm:bulletEnabled val="1"/>
        </dgm:presLayoutVars>
      </dgm:prSet>
      <dgm:spPr/>
    </dgm:pt>
    <dgm:pt modelId="{F2E96C65-0811-42FB-A1EE-B16C18DD0050}" type="pres">
      <dgm:prSet presAssocID="{FCD882F3-FAEA-41C6-9F3A-E118BB31753D}" presName="negativeSpace" presStyleCnt="0"/>
      <dgm:spPr/>
    </dgm:pt>
    <dgm:pt modelId="{0CEBB2EE-434A-475C-972B-B4F4F36DF898}" type="pres">
      <dgm:prSet presAssocID="{FCD882F3-FAEA-41C6-9F3A-E118BB31753D}" presName="childText" presStyleLbl="conFgAcc1" presStyleIdx="1" presStyleCnt="6">
        <dgm:presLayoutVars>
          <dgm:bulletEnabled val="1"/>
        </dgm:presLayoutVars>
      </dgm:prSet>
      <dgm:spPr/>
    </dgm:pt>
    <dgm:pt modelId="{C3B4B7DA-4479-4F7E-B08D-37BD82CEFE62}" type="pres">
      <dgm:prSet presAssocID="{9F6C0A4C-C6F7-4A55-A07A-4FC5E62803E5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1" presStyleCnt="6"/>
      <dgm:spPr/>
    </dgm:pt>
    <dgm:pt modelId="{A7DD5A37-B60D-442D-8A5E-AF8B2323AE1F}" type="pres">
      <dgm:prSet presAssocID="{1D3C1B84-A540-4D55-9D6F-E1B82331440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2" presStyleCnt="6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3630396B-9A18-4C8B-8534-19F3A9BEDADB}" type="pres">
      <dgm:prSet presAssocID="{F6E0D7CC-2AAB-453E-90C8-EE5CB9AE3D8A}" presName="parentLin" presStyleCnt="0"/>
      <dgm:spPr/>
    </dgm:pt>
    <dgm:pt modelId="{33DA68F0-5590-425C-A96E-303044EA770E}" type="pres">
      <dgm:prSet presAssocID="{F6E0D7CC-2AAB-453E-90C8-EE5CB9AE3D8A}" presName="parentLeftMargin" presStyleLbl="node1" presStyleIdx="2" presStyleCnt="6"/>
      <dgm:spPr/>
    </dgm:pt>
    <dgm:pt modelId="{968AD554-1DF7-4B77-AB30-8077D8532DC4}" type="pres">
      <dgm:prSet presAssocID="{F6E0D7CC-2AAB-453E-90C8-EE5CB9AE3D8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A45C318-F017-439D-86AF-8825417FA8FA}" type="pres">
      <dgm:prSet presAssocID="{F6E0D7CC-2AAB-453E-90C8-EE5CB9AE3D8A}" presName="negativeSpace" presStyleCnt="0"/>
      <dgm:spPr/>
    </dgm:pt>
    <dgm:pt modelId="{63AEEBC2-19C8-4B31-8DC7-B46254B619CF}" type="pres">
      <dgm:prSet presAssocID="{F6E0D7CC-2AAB-453E-90C8-EE5CB9AE3D8A}" presName="childText" presStyleLbl="conFgAcc1" presStyleIdx="3" presStyleCnt="6">
        <dgm:presLayoutVars>
          <dgm:bulletEnabled val="1"/>
        </dgm:presLayoutVars>
      </dgm:prSet>
      <dgm:spPr/>
    </dgm:pt>
    <dgm:pt modelId="{56B2A26F-07DB-440D-B315-A81DD3506C40}" type="pres">
      <dgm:prSet presAssocID="{43F82EBD-68B9-4646-BF85-3645FA993433}" presName="spaceBetweenRectangles" presStyleCnt="0"/>
      <dgm:spPr/>
    </dgm:pt>
    <dgm:pt modelId="{2A51C77E-C196-46DE-8E3E-754011BE28EB}" type="pres">
      <dgm:prSet presAssocID="{F7F40B83-68AD-4F04-8044-DF26F6D6B047}" presName="parentLin" presStyleCnt="0"/>
      <dgm:spPr/>
    </dgm:pt>
    <dgm:pt modelId="{B73C044B-948E-4479-8B3E-7190D5E7C8BB}" type="pres">
      <dgm:prSet presAssocID="{F7F40B83-68AD-4F04-8044-DF26F6D6B047}" presName="parentLeftMargin" presStyleLbl="node1" presStyleIdx="3" presStyleCnt="6" custScaleX="112730" custScaleY="130630"/>
      <dgm:spPr/>
    </dgm:pt>
    <dgm:pt modelId="{BFAF17B7-0ACC-4221-A5D4-A0BBD38B205B}" type="pres">
      <dgm:prSet presAssocID="{F7F40B83-68AD-4F04-8044-DF26F6D6B04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324B8E1-2D4F-4766-A3DC-86FAB1442028}" type="pres">
      <dgm:prSet presAssocID="{F7F40B83-68AD-4F04-8044-DF26F6D6B047}" presName="negativeSpace" presStyleCnt="0"/>
      <dgm:spPr/>
    </dgm:pt>
    <dgm:pt modelId="{6F36CA8A-9C53-49E1-812A-801751E493A0}" type="pres">
      <dgm:prSet presAssocID="{F7F40B83-68AD-4F04-8044-DF26F6D6B047}" presName="childText" presStyleLbl="conFgAcc1" presStyleIdx="4" presStyleCnt="6">
        <dgm:presLayoutVars>
          <dgm:bulletEnabled val="1"/>
        </dgm:presLayoutVars>
      </dgm:prSet>
      <dgm:spPr/>
    </dgm:pt>
    <dgm:pt modelId="{2C0CB5C0-778E-4D6B-8EFB-A9B046653ED2}" type="pres">
      <dgm:prSet presAssocID="{5D7B3E8C-023C-400E-90A0-AC6DBE463B15}" presName="spaceBetweenRectangles" presStyleCnt="0"/>
      <dgm:spPr/>
    </dgm:pt>
    <dgm:pt modelId="{0CE52E34-8AA2-4DE7-ADF4-3955F1CA6424}" type="pres">
      <dgm:prSet presAssocID="{43AF1BC9-DD3C-4034-87C4-CCC4C596251F}" presName="parentLin" presStyleCnt="0"/>
      <dgm:spPr/>
    </dgm:pt>
    <dgm:pt modelId="{49D84294-E9E0-43B2-B698-E99CF8BBE16B}" type="pres">
      <dgm:prSet presAssocID="{43AF1BC9-DD3C-4034-87C4-CCC4C596251F}" presName="parentLeftMargin" presStyleLbl="node1" presStyleIdx="4" presStyleCnt="6" custScaleX="112086" custScaleY="206584" custLinFactNeighborX="9592" custLinFactNeighborY="-3695"/>
      <dgm:spPr/>
    </dgm:pt>
    <dgm:pt modelId="{31CA77D6-F41C-4199-AF1A-31066842E19D}" type="pres">
      <dgm:prSet presAssocID="{43AF1BC9-DD3C-4034-87C4-CCC4C596251F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E88B09B5-8F8A-41D7-8B37-597ABE9BCF1A}" type="pres">
      <dgm:prSet presAssocID="{43AF1BC9-DD3C-4034-87C4-CCC4C596251F}" presName="negativeSpace" presStyleCnt="0"/>
      <dgm:spPr/>
    </dgm:pt>
    <dgm:pt modelId="{BFA0EAD6-762F-494F-A015-BD05653EDA0F}" type="pres">
      <dgm:prSet presAssocID="{43AF1BC9-DD3C-4034-87C4-CCC4C596251F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22F1511-035A-431B-AC5A-C697BB6C07DF}" type="presOf" srcId="{F7F40B83-68AD-4F04-8044-DF26F6D6B047}" destId="{BFAF17B7-0ACC-4221-A5D4-A0BBD38B205B}" srcOrd="1" destOrd="0" presId="urn:microsoft.com/office/officeart/2005/8/layout/list1"/>
    <dgm:cxn modelId="{AE872319-0241-4915-9E59-1D141A20A251}" type="presOf" srcId="{F6E0D7CC-2AAB-453E-90C8-EE5CB9AE3D8A}" destId="{968AD554-1DF7-4B77-AB30-8077D8532DC4}" srcOrd="1" destOrd="0" presId="urn:microsoft.com/office/officeart/2005/8/layout/list1"/>
    <dgm:cxn modelId="{79A2F91A-5FA8-424E-B5A0-F8F18D1FA6FC}" type="presOf" srcId="{1D3C1B84-A540-4D55-9D6F-E1B823314409}" destId="{B05EE6D2-E7D4-49D1-8021-C5A94BF87500}" srcOrd="0" destOrd="0" presId="urn:microsoft.com/office/officeart/2005/8/layout/list1"/>
    <dgm:cxn modelId="{8A33E237-78DF-4C0F-BD3F-FE6814E384C1}" srcId="{AD2D4A83-F025-4228-BD3B-C137BC32289E}" destId="{8C3B7542-9D53-4B72-801A-ABEA149A5947}" srcOrd="0" destOrd="0" parTransId="{8D0F6ED5-0B77-43EE-9546-35126B83CCCA}" sibTransId="{490F900F-ECA2-4ACC-ADA3-3AAB24CCC094}"/>
    <dgm:cxn modelId="{DE87F861-9F61-48F5-8495-28CCA173C3C6}" type="presOf" srcId="{43AF1BC9-DD3C-4034-87C4-CCC4C596251F}" destId="{49D84294-E9E0-43B2-B698-E99CF8BBE16B}" srcOrd="0" destOrd="0" presId="urn:microsoft.com/office/officeart/2005/8/layout/list1"/>
    <dgm:cxn modelId="{F7E13164-4352-41F8-95A3-05BACFA705F7}" type="presOf" srcId="{1D3C1B84-A540-4D55-9D6F-E1B823314409}" destId="{A7DD5A37-B60D-442D-8A5E-AF8B2323AE1F}" srcOrd="1" destOrd="0" presId="urn:microsoft.com/office/officeart/2005/8/layout/list1"/>
    <dgm:cxn modelId="{4DC7B26E-B8B9-493F-949D-72F8844AE728}" type="presOf" srcId="{8C3B7542-9D53-4B72-801A-ABEA149A5947}" destId="{B50AC80F-DBBE-4B47-A968-68D70990BFDD}" srcOrd="1" destOrd="0" presId="urn:microsoft.com/office/officeart/2005/8/layout/list1"/>
    <dgm:cxn modelId="{5B2DD776-4F18-4B16-89D0-6EE73257F9C2}" type="presOf" srcId="{8C3B7542-9D53-4B72-801A-ABEA149A5947}" destId="{7051EC7A-3E38-4AF0-A5F6-BED4D2CE4142}" srcOrd="0" destOrd="0" presId="urn:microsoft.com/office/officeart/2005/8/layout/list1"/>
    <dgm:cxn modelId="{7A644380-70FB-4F43-8188-720AD64CF897}" srcId="{AD2D4A83-F025-4228-BD3B-C137BC32289E}" destId="{1D3C1B84-A540-4D55-9D6F-E1B823314409}" srcOrd="2" destOrd="0" parTransId="{002BCE4F-4168-433A-ACE2-4E404C4CD1A7}" sibTransId="{C2A77EA4-3CB1-4A63-BFE2-6B01DB5D4ED2}"/>
    <dgm:cxn modelId="{0F5A9388-B89E-40C4-95DA-D532EE3BD1BB}" srcId="{AD2D4A83-F025-4228-BD3B-C137BC32289E}" destId="{F7F40B83-68AD-4F04-8044-DF26F6D6B047}" srcOrd="4" destOrd="0" parTransId="{5142A9B5-55AA-4F47-AC2C-1277574038A1}" sibTransId="{5D7B3E8C-023C-400E-90A0-AC6DBE463B15}"/>
    <dgm:cxn modelId="{0C067292-31A9-4BFD-89DA-CC0EDE9BF481}" srcId="{AD2D4A83-F025-4228-BD3B-C137BC32289E}" destId="{F6E0D7CC-2AAB-453E-90C8-EE5CB9AE3D8A}" srcOrd="3" destOrd="0" parTransId="{8E4C140F-9728-4F5F-8B53-EEEE599FC198}" sibTransId="{43F82EBD-68B9-4646-BF85-3645FA993433}"/>
    <dgm:cxn modelId="{9F357AB2-66B0-4A0F-ADB9-DB882E02B7FB}" type="presOf" srcId="{F7F40B83-68AD-4F04-8044-DF26F6D6B047}" destId="{B73C044B-948E-4479-8B3E-7190D5E7C8BB}" srcOrd="0" destOrd="0" presId="urn:microsoft.com/office/officeart/2005/8/layout/list1"/>
    <dgm:cxn modelId="{C581E7CE-E642-4AA4-85D4-936DE8FC358E}" type="presOf" srcId="{AD2D4A83-F025-4228-BD3B-C137BC32289E}" destId="{83F85AD4-0032-460F-A13E-0851C27C41A3}" srcOrd="0" destOrd="0" presId="urn:microsoft.com/office/officeart/2005/8/layout/list1"/>
    <dgm:cxn modelId="{5F7AE6E6-47A8-4FF9-ACAA-9F37D39B8C40}" srcId="{AD2D4A83-F025-4228-BD3B-C137BC32289E}" destId="{43AF1BC9-DD3C-4034-87C4-CCC4C596251F}" srcOrd="5" destOrd="0" parTransId="{8631A387-8A46-46D6-9FFB-9FF332DDD5FA}" sibTransId="{CEE68145-93E0-4B2A-ACF3-F86036662395}"/>
    <dgm:cxn modelId="{F96D85F2-80C6-4A03-8246-F0FCA3E9CE5C}" type="presOf" srcId="{FCD882F3-FAEA-41C6-9F3A-E118BB31753D}" destId="{0C13B6C9-3FF4-4099-B96A-B86D2E166CDA}" srcOrd="1" destOrd="0" presId="urn:microsoft.com/office/officeart/2005/8/layout/list1"/>
    <dgm:cxn modelId="{C79F7FF8-66F1-4E6B-AF96-E1562763E4F7}" type="presOf" srcId="{43AF1BC9-DD3C-4034-87C4-CCC4C596251F}" destId="{31CA77D6-F41C-4199-AF1A-31066842E19D}" srcOrd="1" destOrd="0" presId="urn:microsoft.com/office/officeart/2005/8/layout/list1"/>
    <dgm:cxn modelId="{CD5621F9-C912-4B3E-8A86-2BEEDD3D458A}" srcId="{AD2D4A83-F025-4228-BD3B-C137BC32289E}" destId="{FCD882F3-FAEA-41C6-9F3A-E118BB31753D}" srcOrd="1" destOrd="0" parTransId="{ADBB995C-4AEA-4BC3-87CB-DC67C77CB740}" sibTransId="{9F6C0A4C-C6F7-4A55-A07A-4FC5E62803E5}"/>
    <dgm:cxn modelId="{BEA8ADFB-1435-4752-94EA-9B8D3BAE754E}" type="presOf" srcId="{FCD882F3-FAEA-41C6-9F3A-E118BB31753D}" destId="{430B6176-8004-49A8-B5F6-87A70EA7CEEF}" srcOrd="0" destOrd="0" presId="urn:microsoft.com/office/officeart/2005/8/layout/list1"/>
    <dgm:cxn modelId="{8C34FFFC-129F-4EF9-B074-B70193E62921}" type="presOf" srcId="{F6E0D7CC-2AAB-453E-90C8-EE5CB9AE3D8A}" destId="{33DA68F0-5590-425C-A96E-303044EA770E}" srcOrd="0" destOrd="0" presId="urn:microsoft.com/office/officeart/2005/8/layout/list1"/>
    <dgm:cxn modelId="{BEA508A0-1453-44B3-8678-3B4C95AE8FAD}" type="presParOf" srcId="{83F85AD4-0032-460F-A13E-0851C27C41A3}" destId="{CF991B29-501E-4A4F-B7F2-04FEF4715408}" srcOrd="0" destOrd="0" presId="urn:microsoft.com/office/officeart/2005/8/layout/list1"/>
    <dgm:cxn modelId="{F4C44FC3-DBEE-4DAD-8C67-0E76A3560EFE}" type="presParOf" srcId="{CF991B29-501E-4A4F-B7F2-04FEF4715408}" destId="{7051EC7A-3E38-4AF0-A5F6-BED4D2CE4142}" srcOrd="0" destOrd="0" presId="urn:microsoft.com/office/officeart/2005/8/layout/list1"/>
    <dgm:cxn modelId="{E6AD510D-EEB8-4CC5-A2B2-2391E5EF87CD}" type="presParOf" srcId="{CF991B29-501E-4A4F-B7F2-04FEF4715408}" destId="{B50AC80F-DBBE-4B47-A968-68D70990BFDD}" srcOrd="1" destOrd="0" presId="urn:microsoft.com/office/officeart/2005/8/layout/list1"/>
    <dgm:cxn modelId="{D292A9F5-7622-47D7-A8FB-7E8DA4A35812}" type="presParOf" srcId="{83F85AD4-0032-460F-A13E-0851C27C41A3}" destId="{526D4943-B4E9-4C28-9376-2B38272F4C49}" srcOrd="1" destOrd="0" presId="urn:microsoft.com/office/officeart/2005/8/layout/list1"/>
    <dgm:cxn modelId="{38174E6F-7C85-43C0-A6FC-EF238FAA96DB}" type="presParOf" srcId="{83F85AD4-0032-460F-A13E-0851C27C41A3}" destId="{E9078972-BAE4-481A-88CF-5F8A720F29AF}" srcOrd="2" destOrd="0" presId="urn:microsoft.com/office/officeart/2005/8/layout/list1"/>
    <dgm:cxn modelId="{C14F8BC8-2520-4367-88CA-A9FAA8264154}" type="presParOf" srcId="{83F85AD4-0032-460F-A13E-0851C27C41A3}" destId="{AE283A74-5AF6-4B37-A6A2-952634AB6106}" srcOrd="3" destOrd="0" presId="urn:microsoft.com/office/officeart/2005/8/layout/list1"/>
    <dgm:cxn modelId="{2A645050-C7C6-4C50-BD5E-4861F12BA185}" type="presParOf" srcId="{83F85AD4-0032-460F-A13E-0851C27C41A3}" destId="{A4A55C5E-CA2E-4DC1-A05A-4DBAAF601C70}" srcOrd="4" destOrd="0" presId="urn:microsoft.com/office/officeart/2005/8/layout/list1"/>
    <dgm:cxn modelId="{32FE0223-3830-4A39-8317-CA047BB45D9F}" type="presParOf" srcId="{A4A55C5E-CA2E-4DC1-A05A-4DBAAF601C70}" destId="{430B6176-8004-49A8-B5F6-87A70EA7CEEF}" srcOrd="0" destOrd="0" presId="urn:microsoft.com/office/officeart/2005/8/layout/list1"/>
    <dgm:cxn modelId="{F362492B-59C2-4913-8475-EFE9BFC63DA6}" type="presParOf" srcId="{A4A55C5E-CA2E-4DC1-A05A-4DBAAF601C70}" destId="{0C13B6C9-3FF4-4099-B96A-B86D2E166CDA}" srcOrd="1" destOrd="0" presId="urn:microsoft.com/office/officeart/2005/8/layout/list1"/>
    <dgm:cxn modelId="{F59F70E8-7377-41A4-A952-63DD8F3F2058}" type="presParOf" srcId="{83F85AD4-0032-460F-A13E-0851C27C41A3}" destId="{F2E96C65-0811-42FB-A1EE-B16C18DD0050}" srcOrd="5" destOrd="0" presId="urn:microsoft.com/office/officeart/2005/8/layout/list1"/>
    <dgm:cxn modelId="{49FD1C77-74ED-4248-8F04-49DC5DD6C068}" type="presParOf" srcId="{83F85AD4-0032-460F-A13E-0851C27C41A3}" destId="{0CEBB2EE-434A-475C-972B-B4F4F36DF898}" srcOrd="6" destOrd="0" presId="urn:microsoft.com/office/officeart/2005/8/layout/list1"/>
    <dgm:cxn modelId="{898B1762-7C86-43F4-A333-0411FD880A6F}" type="presParOf" srcId="{83F85AD4-0032-460F-A13E-0851C27C41A3}" destId="{C3B4B7DA-4479-4F7E-B08D-37BD82CEFE62}" srcOrd="7" destOrd="0" presId="urn:microsoft.com/office/officeart/2005/8/layout/list1"/>
    <dgm:cxn modelId="{D806B44C-4C08-4E08-AE29-262B2C607524}" type="presParOf" srcId="{83F85AD4-0032-460F-A13E-0851C27C41A3}" destId="{4B3CF235-C1B5-4252-8CFB-787FD87E70EC}" srcOrd="8" destOrd="0" presId="urn:microsoft.com/office/officeart/2005/8/layout/list1"/>
    <dgm:cxn modelId="{37DA6C3A-AF4C-40EF-97B2-A968307639A1}" type="presParOf" srcId="{4B3CF235-C1B5-4252-8CFB-787FD87E70EC}" destId="{B05EE6D2-E7D4-49D1-8021-C5A94BF87500}" srcOrd="0" destOrd="0" presId="urn:microsoft.com/office/officeart/2005/8/layout/list1"/>
    <dgm:cxn modelId="{19C78BCA-8BD1-45D7-A324-F20D5750D412}" type="presParOf" srcId="{4B3CF235-C1B5-4252-8CFB-787FD87E70EC}" destId="{A7DD5A37-B60D-442D-8A5E-AF8B2323AE1F}" srcOrd="1" destOrd="0" presId="urn:microsoft.com/office/officeart/2005/8/layout/list1"/>
    <dgm:cxn modelId="{134DF29B-4DB4-45CF-A5A8-3BDB315A26D6}" type="presParOf" srcId="{83F85AD4-0032-460F-A13E-0851C27C41A3}" destId="{7E2117BE-3F6B-4A81-8AA1-BCBB81C68936}" srcOrd="9" destOrd="0" presId="urn:microsoft.com/office/officeart/2005/8/layout/list1"/>
    <dgm:cxn modelId="{29780299-5FA0-4995-86B3-6B03CBA0C683}" type="presParOf" srcId="{83F85AD4-0032-460F-A13E-0851C27C41A3}" destId="{AFAFDA11-7AE0-459E-8D4E-E3EC713EBB56}" srcOrd="10" destOrd="0" presId="urn:microsoft.com/office/officeart/2005/8/layout/list1"/>
    <dgm:cxn modelId="{0AAC885A-8BEF-4FC9-990A-FC212DEBFAC6}" type="presParOf" srcId="{83F85AD4-0032-460F-A13E-0851C27C41A3}" destId="{E73A50EB-93F0-42EF-99D0-7B58F1B2A763}" srcOrd="11" destOrd="0" presId="urn:microsoft.com/office/officeart/2005/8/layout/list1"/>
    <dgm:cxn modelId="{E18F8243-320C-45DC-97E5-D6FA49E4337F}" type="presParOf" srcId="{83F85AD4-0032-460F-A13E-0851C27C41A3}" destId="{3630396B-9A18-4C8B-8534-19F3A9BEDADB}" srcOrd="12" destOrd="0" presId="urn:microsoft.com/office/officeart/2005/8/layout/list1"/>
    <dgm:cxn modelId="{5FA2B975-8286-4FD2-9E7A-2B5887BF1834}" type="presParOf" srcId="{3630396B-9A18-4C8B-8534-19F3A9BEDADB}" destId="{33DA68F0-5590-425C-A96E-303044EA770E}" srcOrd="0" destOrd="0" presId="urn:microsoft.com/office/officeart/2005/8/layout/list1"/>
    <dgm:cxn modelId="{38E0AAC1-2A59-488B-B5C3-1A8E9FCFDA69}" type="presParOf" srcId="{3630396B-9A18-4C8B-8534-19F3A9BEDADB}" destId="{968AD554-1DF7-4B77-AB30-8077D8532DC4}" srcOrd="1" destOrd="0" presId="urn:microsoft.com/office/officeart/2005/8/layout/list1"/>
    <dgm:cxn modelId="{510F8184-135B-4C81-BEDD-21AA919CF195}" type="presParOf" srcId="{83F85AD4-0032-460F-A13E-0851C27C41A3}" destId="{8A45C318-F017-439D-86AF-8825417FA8FA}" srcOrd="13" destOrd="0" presId="urn:microsoft.com/office/officeart/2005/8/layout/list1"/>
    <dgm:cxn modelId="{FD586768-2F65-4A62-B8AA-8F49414F877E}" type="presParOf" srcId="{83F85AD4-0032-460F-A13E-0851C27C41A3}" destId="{63AEEBC2-19C8-4B31-8DC7-B46254B619CF}" srcOrd="14" destOrd="0" presId="urn:microsoft.com/office/officeart/2005/8/layout/list1"/>
    <dgm:cxn modelId="{F4C57176-E819-4968-BC72-748157AD2F47}" type="presParOf" srcId="{83F85AD4-0032-460F-A13E-0851C27C41A3}" destId="{56B2A26F-07DB-440D-B315-A81DD3506C40}" srcOrd="15" destOrd="0" presId="urn:microsoft.com/office/officeart/2005/8/layout/list1"/>
    <dgm:cxn modelId="{771C7D85-42F6-48AB-AD72-0A402B83B957}" type="presParOf" srcId="{83F85AD4-0032-460F-A13E-0851C27C41A3}" destId="{2A51C77E-C196-46DE-8E3E-754011BE28EB}" srcOrd="16" destOrd="0" presId="urn:microsoft.com/office/officeart/2005/8/layout/list1"/>
    <dgm:cxn modelId="{EFBB9EF2-0E50-4192-9A7D-BEFAE39D0755}" type="presParOf" srcId="{2A51C77E-C196-46DE-8E3E-754011BE28EB}" destId="{B73C044B-948E-4479-8B3E-7190D5E7C8BB}" srcOrd="0" destOrd="0" presId="urn:microsoft.com/office/officeart/2005/8/layout/list1"/>
    <dgm:cxn modelId="{212827A2-0DA0-4573-AF98-31D378235C96}" type="presParOf" srcId="{2A51C77E-C196-46DE-8E3E-754011BE28EB}" destId="{BFAF17B7-0ACC-4221-A5D4-A0BBD38B205B}" srcOrd="1" destOrd="0" presId="urn:microsoft.com/office/officeart/2005/8/layout/list1"/>
    <dgm:cxn modelId="{F94BA408-88E4-4D79-8DB7-0E1BEC76AB64}" type="presParOf" srcId="{83F85AD4-0032-460F-A13E-0851C27C41A3}" destId="{C324B8E1-2D4F-4766-A3DC-86FAB1442028}" srcOrd="17" destOrd="0" presId="urn:microsoft.com/office/officeart/2005/8/layout/list1"/>
    <dgm:cxn modelId="{B912F679-63BE-49C2-9CD5-284A07049B6E}" type="presParOf" srcId="{83F85AD4-0032-460F-A13E-0851C27C41A3}" destId="{6F36CA8A-9C53-49E1-812A-801751E493A0}" srcOrd="18" destOrd="0" presId="urn:microsoft.com/office/officeart/2005/8/layout/list1"/>
    <dgm:cxn modelId="{91401EDC-B059-4CE7-A95D-1DA47B5B284B}" type="presParOf" srcId="{83F85AD4-0032-460F-A13E-0851C27C41A3}" destId="{2C0CB5C0-778E-4D6B-8EFB-A9B046653ED2}" srcOrd="19" destOrd="0" presId="urn:microsoft.com/office/officeart/2005/8/layout/list1"/>
    <dgm:cxn modelId="{5FA4D26C-A892-4721-99B3-CB09DB571753}" type="presParOf" srcId="{83F85AD4-0032-460F-A13E-0851C27C41A3}" destId="{0CE52E34-8AA2-4DE7-ADF4-3955F1CA6424}" srcOrd="20" destOrd="0" presId="urn:microsoft.com/office/officeart/2005/8/layout/list1"/>
    <dgm:cxn modelId="{F091CD5E-405C-4B82-8DF8-B51A527A4DB2}" type="presParOf" srcId="{0CE52E34-8AA2-4DE7-ADF4-3955F1CA6424}" destId="{49D84294-E9E0-43B2-B698-E99CF8BBE16B}" srcOrd="0" destOrd="0" presId="urn:microsoft.com/office/officeart/2005/8/layout/list1"/>
    <dgm:cxn modelId="{0C9550B1-A55D-4FEA-A02A-8F7BB791942F}" type="presParOf" srcId="{0CE52E34-8AA2-4DE7-ADF4-3955F1CA6424}" destId="{31CA77D6-F41C-4199-AF1A-31066842E19D}" srcOrd="1" destOrd="0" presId="urn:microsoft.com/office/officeart/2005/8/layout/list1"/>
    <dgm:cxn modelId="{73DC4441-F5B4-4DB1-8BC4-FDE3D08DAD07}" type="presParOf" srcId="{83F85AD4-0032-460F-A13E-0851C27C41A3}" destId="{E88B09B5-8F8A-41D7-8B37-597ABE9BCF1A}" srcOrd="21" destOrd="0" presId="urn:microsoft.com/office/officeart/2005/8/layout/list1"/>
    <dgm:cxn modelId="{4C56651D-AD37-473C-A32B-F330FA5BCC4B}" type="presParOf" srcId="{83F85AD4-0032-460F-A13E-0851C27C41A3}" destId="{BFA0EAD6-762F-494F-A015-BD05653EDA0F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E0D7CC-2AAB-453E-90C8-EE5CB9AE3D8A}">
      <dgm:prSet/>
      <dgm:spPr/>
      <dgm:t>
        <a:bodyPr/>
        <a:lstStyle/>
        <a:p>
          <a:r>
            <a:rPr lang="ru-RU" dirty="0"/>
            <a:t>Теоретические основы исследования</a:t>
          </a:r>
        </a:p>
      </dgm:t>
    </dgm:pt>
    <dgm:pt modelId="{43F82EBD-68B9-4646-BF85-3645FA993433}" type="sibTrans" cxnId="{0C067292-31A9-4BFD-89DA-CC0EDE9BF481}">
      <dgm:prSet/>
      <dgm:spPr/>
      <dgm:t>
        <a:bodyPr/>
        <a:lstStyle/>
        <a:p>
          <a:endParaRPr lang="ru-RU"/>
        </a:p>
      </dgm:t>
    </dgm:pt>
    <dgm:pt modelId="{8E4C140F-9728-4F5F-8B53-EEEE599FC198}" type="parTrans" cxnId="{0C067292-31A9-4BFD-89DA-CC0EDE9BF481}">
      <dgm:prSet/>
      <dgm:spPr/>
      <dgm:t>
        <a:bodyPr/>
        <a:lstStyle/>
        <a:p>
          <a:endParaRPr lang="ru-RU"/>
        </a:p>
      </dgm:t>
    </dgm:pt>
    <dgm:pt modelId="{8C3B7542-9D53-4B72-801A-ABEA149A5947}">
      <dgm:prSet/>
      <dgm:spPr/>
      <dgm:t>
        <a:bodyPr/>
        <a:lstStyle/>
        <a:p>
          <a:r>
            <a:rPr lang="ru-RU" dirty="0"/>
            <a:t>Гипотеза исследования</a:t>
          </a:r>
        </a:p>
      </dgm:t>
    </dgm:pt>
    <dgm:pt modelId="{8D0F6ED5-0B77-43EE-9546-35126B83CCCA}" type="parTrans" cxnId="{8A33E237-78DF-4C0F-BD3F-FE6814E384C1}">
      <dgm:prSet/>
      <dgm:spPr/>
      <dgm:t>
        <a:bodyPr/>
        <a:lstStyle/>
        <a:p>
          <a:endParaRPr lang="ru-RU"/>
        </a:p>
      </dgm:t>
    </dgm:pt>
    <dgm:pt modelId="{490F900F-ECA2-4ACC-ADA3-3AAB24CCC094}" type="sibTrans" cxnId="{8A33E237-78DF-4C0F-BD3F-FE6814E384C1}">
      <dgm:prSet/>
      <dgm:spPr/>
      <dgm:t>
        <a:bodyPr/>
        <a:lstStyle/>
        <a:p>
          <a:endParaRPr lang="ru-RU"/>
        </a:p>
      </dgm:t>
    </dgm:pt>
    <dgm:pt modelId="{1D3C1B84-A540-4D55-9D6F-E1B823314409}">
      <dgm:prSet/>
      <dgm:spPr/>
      <dgm:t>
        <a:bodyPr/>
        <a:lstStyle/>
        <a:p>
          <a:r>
            <a:rPr lang="ru-RU" dirty="0"/>
            <a:t>Методологические основы исследования </a:t>
          </a: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FCD882F3-FAEA-41C6-9F3A-E118BB31753D}">
      <dgm:prSet/>
      <dgm:spPr/>
      <dgm:t>
        <a:bodyPr/>
        <a:lstStyle/>
        <a:p>
          <a:r>
            <a:rPr lang="ru-RU" dirty="0"/>
            <a:t>Задачи исследования</a:t>
          </a:r>
        </a:p>
      </dgm:t>
    </dgm:pt>
    <dgm:pt modelId="{9F6C0A4C-C6F7-4A55-A07A-4FC5E62803E5}" type="sibTrans" cxnId="{CD5621F9-C912-4B3E-8A86-2BEEDD3D458A}">
      <dgm:prSet/>
      <dgm:spPr/>
      <dgm:t>
        <a:bodyPr/>
        <a:lstStyle/>
        <a:p>
          <a:endParaRPr lang="ru-RU"/>
        </a:p>
      </dgm:t>
    </dgm:pt>
    <dgm:pt modelId="{ADBB995C-4AEA-4BC3-87CB-DC67C77CB740}" type="parTrans" cxnId="{CD5621F9-C912-4B3E-8A86-2BEEDD3D458A}">
      <dgm:prSet/>
      <dgm:spPr/>
      <dgm:t>
        <a:bodyPr/>
        <a:lstStyle/>
        <a:p>
          <a:endParaRPr lang="ru-RU"/>
        </a:p>
      </dgm:t>
    </dgm:pt>
    <dgm:pt modelId="{43AF1BC9-DD3C-4034-87C4-CCC4C596251F}">
      <dgm:prSet/>
      <dgm:spPr/>
      <dgm:t>
        <a:bodyPr/>
        <a:lstStyle/>
        <a:p>
          <a:r>
            <a:rPr lang="ru-RU" dirty="0"/>
            <a:t> Эмпирическая база исследования </a:t>
          </a:r>
        </a:p>
      </dgm:t>
    </dgm:pt>
    <dgm:pt modelId="{8631A387-8A46-46D6-9FFB-9FF332DDD5FA}" type="parTrans" cxnId="{5F7AE6E6-47A8-4FF9-ACAA-9F37D39B8C40}">
      <dgm:prSet/>
      <dgm:spPr/>
      <dgm:t>
        <a:bodyPr/>
        <a:lstStyle/>
        <a:p>
          <a:endParaRPr lang="ru-RU"/>
        </a:p>
      </dgm:t>
    </dgm:pt>
    <dgm:pt modelId="{CEE68145-93E0-4B2A-ACF3-F86036662395}" type="sibTrans" cxnId="{5F7AE6E6-47A8-4FF9-ACAA-9F37D39B8C40}">
      <dgm:prSet/>
      <dgm:spPr/>
      <dgm:t>
        <a:bodyPr/>
        <a:lstStyle/>
        <a:p>
          <a:endParaRPr lang="ru-RU"/>
        </a:p>
      </dgm:t>
    </dgm:pt>
    <dgm:pt modelId="{F7F40B83-68AD-4F04-8044-DF26F6D6B047}">
      <dgm:prSet/>
      <dgm:spPr/>
      <dgm:t>
        <a:bodyPr/>
        <a:lstStyle/>
        <a:p>
          <a:r>
            <a:rPr lang="ru-RU" dirty="0"/>
            <a:t>Методы и методики исследования</a:t>
          </a:r>
        </a:p>
      </dgm:t>
    </dgm:pt>
    <dgm:pt modelId="{5D7B3E8C-023C-400E-90A0-AC6DBE463B15}" type="sibTrans" cxnId="{0F5A9388-B89E-40C4-95DA-D532EE3BD1BB}">
      <dgm:prSet/>
      <dgm:spPr/>
      <dgm:t>
        <a:bodyPr/>
        <a:lstStyle/>
        <a:p>
          <a:endParaRPr lang="ru-RU"/>
        </a:p>
      </dgm:t>
    </dgm:pt>
    <dgm:pt modelId="{5142A9B5-55AA-4F47-AC2C-1277574038A1}" type="parTrans" cxnId="{0F5A9388-B89E-40C4-95DA-D532EE3BD1BB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CF991B29-501E-4A4F-B7F2-04FEF4715408}" type="pres">
      <dgm:prSet presAssocID="{8C3B7542-9D53-4B72-801A-ABEA149A5947}" presName="parentLin" presStyleCnt="0"/>
      <dgm:spPr/>
    </dgm:pt>
    <dgm:pt modelId="{7051EC7A-3E38-4AF0-A5F6-BED4D2CE4142}" type="pres">
      <dgm:prSet presAssocID="{8C3B7542-9D53-4B72-801A-ABEA149A5947}" presName="parentLeftMargin" presStyleLbl="node1" presStyleIdx="0" presStyleCnt="6"/>
      <dgm:spPr/>
    </dgm:pt>
    <dgm:pt modelId="{B50AC80F-DBBE-4B47-A968-68D70990BFDD}" type="pres">
      <dgm:prSet presAssocID="{8C3B7542-9D53-4B72-801A-ABEA149A594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26D4943-B4E9-4C28-9376-2B38272F4C49}" type="pres">
      <dgm:prSet presAssocID="{8C3B7542-9D53-4B72-801A-ABEA149A5947}" presName="negativeSpace" presStyleCnt="0"/>
      <dgm:spPr/>
    </dgm:pt>
    <dgm:pt modelId="{E9078972-BAE4-481A-88CF-5F8A720F29AF}" type="pres">
      <dgm:prSet presAssocID="{8C3B7542-9D53-4B72-801A-ABEA149A5947}" presName="childText" presStyleLbl="conFgAcc1" presStyleIdx="0" presStyleCnt="6">
        <dgm:presLayoutVars>
          <dgm:bulletEnabled val="1"/>
        </dgm:presLayoutVars>
      </dgm:prSet>
      <dgm:spPr/>
    </dgm:pt>
    <dgm:pt modelId="{AE283A74-5AF6-4B37-A6A2-952634AB6106}" type="pres">
      <dgm:prSet presAssocID="{490F900F-ECA2-4ACC-ADA3-3AAB24CCC094}" presName="spaceBetweenRectangles" presStyleCnt="0"/>
      <dgm:spPr/>
    </dgm:pt>
    <dgm:pt modelId="{A4A55C5E-CA2E-4DC1-A05A-4DBAAF601C70}" type="pres">
      <dgm:prSet presAssocID="{FCD882F3-FAEA-41C6-9F3A-E118BB31753D}" presName="parentLin" presStyleCnt="0"/>
      <dgm:spPr/>
    </dgm:pt>
    <dgm:pt modelId="{430B6176-8004-49A8-B5F6-87A70EA7CEEF}" type="pres">
      <dgm:prSet presAssocID="{FCD882F3-FAEA-41C6-9F3A-E118BB31753D}" presName="parentLeftMargin" presStyleLbl="node1" presStyleIdx="0" presStyleCnt="6"/>
      <dgm:spPr/>
    </dgm:pt>
    <dgm:pt modelId="{0C13B6C9-3FF4-4099-B96A-B86D2E166CDA}" type="pres">
      <dgm:prSet presAssocID="{FCD882F3-FAEA-41C6-9F3A-E118BB31753D}" presName="parentText" presStyleLbl="node1" presStyleIdx="1" presStyleCnt="6" custScaleY="107921">
        <dgm:presLayoutVars>
          <dgm:chMax val="0"/>
          <dgm:bulletEnabled val="1"/>
        </dgm:presLayoutVars>
      </dgm:prSet>
      <dgm:spPr/>
    </dgm:pt>
    <dgm:pt modelId="{F2E96C65-0811-42FB-A1EE-B16C18DD0050}" type="pres">
      <dgm:prSet presAssocID="{FCD882F3-FAEA-41C6-9F3A-E118BB31753D}" presName="negativeSpace" presStyleCnt="0"/>
      <dgm:spPr/>
    </dgm:pt>
    <dgm:pt modelId="{0CEBB2EE-434A-475C-972B-B4F4F36DF898}" type="pres">
      <dgm:prSet presAssocID="{FCD882F3-FAEA-41C6-9F3A-E118BB31753D}" presName="childText" presStyleLbl="conFgAcc1" presStyleIdx="1" presStyleCnt="6">
        <dgm:presLayoutVars>
          <dgm:bulletEnabled val="1"/>
        </dgm:presLayoutVars>
      </dgm:prSet>
      <dgm:spPr/>
    </dgm:pt>
    <dgm:pt modelId="{C3B4B7DA-4479-4F7E-B08D-37BD82CEFE62}" type="pres">
      <dgm:prSet presAssocID="{9F6C0A4C-C6F7-4A55-A07A-4FC5E62803E5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1" presStyleCnt="6"/>
      <dgm:spPr/>
    </dgm:pt>
    <dgm:pt modelId="{A7DD5A37-B60D-442D-8A5E-AF8B2323AE1F}" type="pres">
      <dgm:prSet presAssocID="{1D3C1B84-A540-4D55-9D6F-E1B823314409}" presName="parentText" presStyleLbl="node1" presStyleIdx="2" presStyleCnt="6" custScaleY="119735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2" presStyleCnt="6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3630396B-9A18-4C8B-8534-19F3A9BEDADB}" type="pres">
      <dgm:prSet presAssocID="{F6E0D7CC-2AAB-453E-90C8-EE5CB9AE3D8A}" presName="parentLin" presStyleCnt="0"/>
      <dgm:spPr/>
    </dgm:pt>
    <dgm:pt modelId="{33DA68F0-5590-425C-A96E-303044EA770E}" type="pres">
      <dgm:prSet presAssocID="{F6E0D7CC-2AAB-453E-90C8-EE5CB9AE3D8A}" presName="parentLeftMargin" presStyleLbl="node1" presStyleIdx="2" presStyleCnt="6"/>
      <dgm:spPr/>
    </dgm:pt>
    <dgm:pt modelId="{968AD554-1DF7-4B77-AB30-8077D8532DC4}" type="pres">
      <dgm:prSet presAssocID="{F6E0D7CC-2AAB-453E-90C8-EE5CB9AE3D8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A45C318-F017-439D-86AF-8825417FA8FA}" type="pres">
      <dgm:prSet presAssocID="{F6E0D7CC-2AAB-453E-90C8-EE5CB9AE3D8A}" presName="negativeSpace" presStyleCnt="0"/>
      <dgm:spPr/>
    </dgm:pt>
    <dgm:pt modelId="{63AEEBC2-19C8-4B31-8DC7-B46254B619CF}" type="pres">
      <dgm:prSet presAssocID="{F6E0D7CC-2AAB-453E-90C8-EE5CB9AE3D8A}" presName="childText" presStyleLbl="conFgAcc1" presStyleIdx="3" presStyleCnt="6">
        <dgm:presLayoutVars>
          <dgm:bulletEnabled val="1"/>
        </dgm:presLayoutVars>
      </dgm:prSet>
      <dgm:spPr/>
    </dgm:pt>
    <dgm:pt modelId="{56B2A26F-07DB-440D-B315-A81DD3506C40}" type="pres">
      <dgm:prSet presAssocID="{43F82EBD-68B9-4646-BF85-3645FA993433}" presName="spaceBetweenRectangles" presStyleCnt="0"/>
      <dgm:spPr/>
    </dgm:pt>
    <dgm:pt modelId="{2A51C77E-C196-46DE-8E3E-754011BE28EB}" type="pres">
      <dgm:prSet presAssocID="{F7F40B83-68AD-4F04-8044-DF26F6D6B047}" presName="parentLin" presStyleCnt="0"/>
      <dgm:spPr/>
    </dgm:pt>
    <dgm:pt modelId="{B73C044B-948E-4479-8B3E-7190D5E7C8BB}" type="pres">
      <dgm:prSet presAssocID="{F7F40B83-68AD-4F04-8044-DF26F6D6B047}" presName="parentLeftMargin" presStyleLbl="node1" presStyleIdx="3" presStyleCnt="6" custScaleX="112730" custScaleY="130630"/>
      <dgm:spPr/>
    </dgm:pt>
    <dgm:pt modelId="{BFAF17B7-0ACC-4221-A5D4-A0BBD38B205B}" type="pres">
      <dgm:prSet presAssocID="{F7F40B83-68AD-4F04-8044-DF26F6D6B04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324B8E1-2D4F-4766-A3DC-86FAB1442028}" type="pres">
      <dgm:prSet presAssocID="{F7F40B83-68AD-4F04-8044-DF26F6D6B047}" presName="negativeSpace" presStyleCnt="0"/>
      <dgm:spPr/>
    </dgm:pt>
    <dgm:pt modelId="{6F36CA8A-9C53-49E1-812A-801751E493A0}" type="pres">
      <dgm:prSet presAssocID="{F7F40B83-68AD-4F04-8044-DF26F6D6B047}" presName="childText" presStyleLbl="conFgAcc1" presStyleIdx="4" presStyleCnt="6">
        <dgm:presLayoutVars>
          <dgm:bulletEnabled val="1"/>
        </dgm:presLayoutVars>
      </dgm:prSet>
      <dgm:spPr/>
    </dgm:pt>
    <dgm:pt modelId="{2C0CB5C0-778E-4D6B-8EFB-A9B046653ED2}" type="pres">
      <dgm:prSet presAssocID="{5D7B3E8C-023C-400E-90A0-AC6DBE463B15}" presName="spaceBetweenRectangles" presStyleCnt="0"/>
      <dgm:spPr/>
    </dgm:pt>
    <dgm:pt modelId="{0CE52E34-8AA2-4DE7-ADF4-3955F1CA6424}" type="pres">
      <dgm:prSet presAssocID="{43AF1BC9-DD3C-4034-87C4-CCC4C596251F}" presName="parentLin" presStyleCnt="0"/>
      <dgm:spPr/>
    </dgm:pt>
    <dgm:pt modelId="{49D84294-E9E0-43B2-B698-E99CF8BBE16B}" type="pres">
      <dgm:prSet presAssocID="{43AF1BC9-DD3C-4034-87C4-CCC4C596251F}" presName="parentLeftMargin" presStyleLbl="node1" presStyleIdx="4" presStyleCnt="6" custScaleX="112086" custScaleY="206584" custLinFactNeighborX="9592" custLinFactNeighborY="-3695"/>
      <dgm:spPr/>
    </dgm:pt>
    <dgm:pt modelId="{31CA77D6-F41C-4199-AF1A-31066842E19D}" type="pres">
      <dgm:prSet presAssocID="{43AF1BC9-DD3C-4034-87C4-CCC4C596251F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E88B09B5-8F8A-41D7-8B37-597ABE9BCF1A}" type="pres">
      <dgm:prSet presAssocID="{43AF1BC9-DD3C-4034-87C4-CCC4C596251F}" presName="negativeSpace" presStyleCnt="0"/>
      <dgm:spPr/>
    </dgm:pt>
    <dgm:pt modelId="{BFA0EAD6-762F-494F-A015-BD05653EDA0F}" type="pres">
      <dgm:prSet presAssocID="{43AF1BC9-DD3C-4034-87C4-CCC4C596251F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22F1511-035A-431B-AC5A-C697BB6C07DF}" type="presOf" srcId="{F7F40B83-68AD-4F04-8044-DF26F6D6B047}" destId="{BFAF17B7-0ACC-4221-A5D4-A0BBD38B205B}" srcOrd="1" destOrd="0" presId="urn:microsoft.com/office/officeart/2005/8/layout/list1"/>
    <dgm:cxn modelId="{AE872319-0241-4915-9E59-1D141A20A251}" type="presOf" srcId="{F6E0D7CC-2AAB-453E-90C8-EE5CB9AE3D8A}" destId="{968AD554-1DF7-4B77-AB30-8077D8532DC4}" srcOrd="1" destOrd="0" presId="urn:microsoft.com/office/officeart/2005/8/layout/list1"/>
    <dgm:cxn modelId="{79A2F91A-5FA8-424E-B5A0-F8F18D1FA6FC}" type="presOf" srcId="{1D3C1B84-A540-4D55-9D6F-E1B823314409}" destId="{B05EE6D2-E7D4-49D1-8021-C5A94BF87500}" srcOrd="0" destOrd="0" presId="urn:microsoft.com/office/officeart/2005/8/layout/list1"/>
    <dgm:cxn modelId="{8A33E237-78DF-4C0F-BD3F-FE6814E384C1}" srcId="{AD2D4A83-F025-4228-BD3B-C137BC32289E}" destId="{8C3B7542-9D53-4B72-801A-ABEA149A5947}" srcOrd="0" destOrd="0" parTransId="{8D0F6ED5-0B77-43EE-9546-35126B83CCCA}" sibTransId="{490F900F-ECA2-4ACC-ADA3-3AAB24CCC094}"/>
    <dgm:cxn modelId="{DE87F861-9F61-48F5-8495-28CCA173C3C6}" type="presOf" srcId="{43AF1BC9-DD3C-4034-87C4-CCC4C596251F}" destId="{49D84294-E9E0-43B2-B698-E99CF8BBE16B}" srcOrd="0" destOrd="0" presId="urn:microsoft.com/office/officeart/2005/8/layout/list1"/>
    <dgm:cxn modelId="{F7E13164-4352-41F8-95A3-05BACFA705F7}" type="presOf" srcId="{1D3C1B84-A540-4D55-9D6F-E1B823314409}" destId="{A7DD5A37-B60D-442D-8A5E-AF8B2323AE1F}" srcOrd="1" destOrd="0" presId="urn:microsoft.com/office/officeart/2005/8/layout/list1"/>
    <dgm:cxn modelId="{4DC7B26E-B8B9-493F-949D-72F8844AE728}" type="presOf" srcId="{8C3B7542-9D53-4B72-801A-ABEA149A5947}" destId="{B50AC80F-DBBE-4B47-A968-68D70990BFDD}" srcOrd="1" destOrd="0" presId="urn:microsoft.com/office/officeart/2005/8/layout/list1"/>
    <dgm:cxn modelId="{5B2DD776-4F18-4B16-89D0-6EE73257F9C2}" type="presOf" srcId="{8C3B7542-9D53-4B72-801A-ABEA149A5947}" destId="{7051EC7A-3E38-4AF0-A5F6-BED4D2CE4142}" srcOrd="0" destOrd="0" presId="urn:microsoft.com/office/officeart/2005/8/layout/list1"/>
    <dgm:cxn modelId="{7A644380-70FB-4F43-8188-720AD64CF897}" srcId="{AD2D4A83-F025-4228-BD3B-C137BC32289E}" destId="{1D3C1B84-A540-4D55-9D6F-E1B823314409}" srcOrd="2" destOrd="0" parTransId="{002BCE4F-4168-433A-ACE2-4E404C4CD1A7}" sibTransId="{C2A77EA4-3CB1-4A63-BFE2-6B01DB5D4ED2}"/>
    <dgm:cxn modelId="{0F5A9388-B89E-40C4-95DA-D532EE3BD1BB}" srcId="{AD2D4A83-F025-4228-BD3B-C137BC32289E}" destId="{F7F40B83-68AD-4F04-8044-DF26F6D6B047}" srcOrd="4" destOrd="0" parTransId="{5142A9B5-55AA-4F47-AC2C-1277574038A1}" sibTransId="{5D7B3E8C-023C-400E-90A0-AC6DBE463B15}"/>
    <dgm:cxn modelId="{0C067292-31A9-4BFD-89DA-CC0EDE9BF481}" srcId="{AD2D4A83-F025-4228-BD3B-C137BC32289E}" destId="{F6E0D7CC-2AAB-453E-90C8-EE5CB9AE3D8A}" srcOrd="3" destOrd="0" parTransId="{8E4C140F-9728-4F5F-8B53-EEEE599FC198}" sibTransId="{43F82EBD-68B9-4646-BF85-3645FA993433}"/>
    <dgm:cxn modelId="{9F357AB2-66B0-4A0F-ADB9-DB882E02B7FB}" type="presOf" srcId="{F7F40B83-68AD-4F04-8044-DF26F6D6B047}" destId="{B73C044B-948E-4479-8B3E-7190D5E7C8BB}" srcOrd="0" destOrd="0" presId="urn:microsoft.com/office/officeart/2005/8/layout/list1"/>
    <dgm:cxn modelId="{C581E7CE-E642-4AA4-85D4-936DE8FC358E}" type="presOf" srcId="{AD2D4A83-F025-4228-BD3B-C137BC32289E}" destId="{83F85AD4-0032-460F-A13E-0851C27C41A3}" srcOrd="0" destOrd="0" presId="urn:microsoft.com/office/officeart/2005/8/layout/list1"/>
    <dgm:cxn modelId="{5F7AE6E6-47A8-4FF9-ACAA-9F37D39B8C40}" srcId="{AD2D4A83-F025-4228-BD3B-C137BC32289E}" destId="{43AF1BC9-DD3C-4034-87C4-CCC4C596251F}" srcOrd="5" destOrd="0" parTransId="{8631A387-8A46-46D6-9FFB-9FF332DDD5FA}" sibTransId="{CEE68145-93E0-4B2A-ACF3-F86036662395}"/>
    <dgm:cxn modelId="{F96D85F2-80C6-4A03-8246-F0FCA3E9CE5C}" type="presOf" srcId="{FCD882F3-FAEA-41C6-9F3A-E118BB31753D}" destId="{0C13B6C9-3FF4-4099-B96A-B86D2E166CDA}" srcOrd="1" destOrd="0" presId="urn:microsoft.com/office/officeart/2005/8/layout/list1"/>
    <dgm:cxn modelId="{C79F7FF8-66F1-4E6B-AF96-E1562763E4F7}" type="presOf" srcId="{43AF1BC9-DD3C-4034-87C4-CCC4C596251F}" destId="{31CA77D6-F41C-4199-AF1A-31066842E19D}" srcOrd="1" destOrd="0" presId="urn:microsoft.com/office/officeart/2005/8/layout/list1"/>
    <dgm:cxn modelId="{CD5621F9-C912-4B3E-8A86-2BEEDD3D458A}" srcId="{AD2D4A83-F025-4228-BD3B-C137BC32289E}" destId="{FCD882F3-FAEA-41C6-9F3A-E118BB31753D}" srcOrd="1" destOrd="0" parTransId="{ADBB995C-4AEA-4BC3-87CB-DC67C77CB740}" sibTransId="{9F6C0A4C-C6F7-4A55-A07A-4FC5E62803E5}"/>
    <dgm:cxn modelId="{BEA8ADFB-1435-4752-94EA-9B8D3BAE754E}" type="presOf" srcId="{FCD882F3-FAEA-41C6-9F3A-E118BB31753D}" destId="{430B6176-8004-49A8-B5F6-87A70EA7CEEF}" srcOrd="0" destOrd="0" presId="urn:microsoft.com/office/officeart/2005/8/layout/list1"/>
    <dgm:cxn modelId="{8C34FFFC-129F-4EF9-B074-B70193E62921}" type="presOf" srcId="{F6E0D7CC-2AAB-453E-90C8-EE5CB9AE3D8A}" destId="{33DA68F0-5590-425C-A96E-303044EA770E}" srcOrd="0" destOrd="0" presId="urn:microsoft.com/office/officeart/2005/8/layout/list1"/>
    <dgm:cxn modelId="{BEA508A0-1453-44B3-8678-3B4C95AE8FAD}" type="presParOf" srcId="{83F85AD4-0032-460F-A13E-0851C27C41A3}" destId="{CF991B29-501E-4A4F-B7F2-04FEF4715408}" srcOrd="0" destOrd="0" presId="urn:microsoft.com/office/officeart/2005/8/layout/list1"/>
    <dgm:cxn modelId="{F4C44FC3-DBEE-4DAD-8C67-0E76A3560EFE}" type="presParOf" srcId="{CF991B29-501E-4A4F-B7F2-04FEF4715408}" destId="{7051EC7A-3E38-4AF0-A5F6-BED4D2CE4142}" srcOrd="0" destOrd="0" presId="urn:microsoft.com/office/officeart/2005/8/layout/list1"/>
    <dgm:cxn modelId="{E6AD510D-EEB8-4CC5-A2B2-2391E5EF87CD}" type="presParOf" srcId="{CF991B29-501E-4A4F-B7F2-04FEF4715408}" destId="{B50AC80F-DBBE-4B47-A968-68D70990BFDD}" srcOrd="1" destOrd="0" presId="urn:microsoft.com/office/officeart/2005/8/layout/list1"/>
    <dgm:cxn modelId="{D292A9F5-7622-47D7-A8FB-7E8DA4A35812}" type="presParOf" srcId="{83F85AD4-0032-460F-A13E-0851C27C41A3}" destId="{526D4943-B4E9-4C28-9376-2B38272F4C49}" srcOrd="1" destOrd="0" presId="urn:microsoft.com/office/officeart/2005/8/layout/list1"/>
    <dgm:cxn modelId="{38174E6F-7C85-43C0-A6FC-EF238FAA96DB}" type="presParOf" srcId="{83F85AD4-0032-460F-A13E-0851C27C41A3}" destId="{E9078972-BAE4-481A-88CF-5F8A720F29AF}" srcOrd="2" destOrd="0" presId="urn:microsoft.com/office/officeart/2005/8/layout/list1"/>
    <dgm:cxn modelId="{C14F8BC8-2520-4367-88CA-A9FAA8264154}" type="presParOf" srcId="{83F85AD4-0032-460F-A13E-0851C27C41A3}" destId="{AE283A74-5AF6-4B37-A6A2-952634AB6106}" srcOrd="3" destOrd="0" presId="urn:microsoft.com/office/officeart/2005/8/layout/list1"/>
    <dgm:cxn modelId="{2A645050-C7C6-4C50-BD5E-4861F12BA185}" type="presParOf" srcId="{83F85AD4-0032-460F-A13E-0851C27C41A3}" destId="{A4A55C5E-CA2E-4DC1-A05A-4DBAAF601C70}" srcOrd="4" destOrd="0" presId="urn:microsoft.com/office/officeart/2005/8/layout/list1"/>
    <dgm:cxn modelId="{32FE0223-3830-4A39-8317-CA047BB45D9F}" type="presParOf" srcId="{A4A55C5E-CA2E-4DC1-A05A-4DBAAF601C70}" destId="{430B6176-8004-49A8-B5F6-87A70EA7CEEF}" srcOrd="0" destOrd="0" presId="urn:microsoft.com/office/officeart/2005/8/layout/list1"/>
    <dgm:cxn modelId="{F362492B-59C2-4913-8475-EFE9BFC63DA6}" type="presParOf" srcId="{A4A55C5E-CA2E-4DC1-A05A-4DBAAF601C70}" destId="{0C13B6C9-3FF4-4099-B96A-B86D2E166CDA}" srcOrd="1" destOrd="0" presId="urn:microsoft.com/office/officeart/2005/8/layout/list1"/>
    <dgm:cxn modelId="{F59F70E8-7377-41A4-A952-63DD8F3F2058}" type="presParOf" srcId="{83F85AD4-0032-460F-A13E-0851C27C41A3}" destId="{F2E96C65-0811-42FB-A1EE-B16C18DD0050}" srcOrd="5" destOrd="0" presId="urn:microsoft.com/office/officeart/2005/8/layout/list1"/>
    <dgm:cxn modelId="{49FD1C77-74ED-4248-8F04-49DC5DD6C068}" type="presParOf" srcId="{83F85AD4-0032-460F-A13E-0851C27C41A3}" destId="{0CEBB2EE-434A-475C-972B-B4F4F36DF898}" srcOrd="6" destOrd="0" presId="urn:microsoft.com/office/officeart/2005/8/layout/list1"/>
    <dgm:cxn modelId="{898B1762-7C86-43F4-A333-0411FD880A6F}" type="presParOf" srcId="{83F85AD4-0032-460F-A13E-0851C27C41A3}" destId="{C3B4B7DA-4479-4F7E-B08D-37BD82CEFE62}" srcOrd="7" destOrd="0" presId="urn:microsoft.com/office/officeart/2005/8/layout/list1"/>
    <dgm:cxn modelId="{D806B44C-4C08-4E08-AE29-262B2C607524}" type="presParOf" srcId="{83F85AD4-0032-460F-A13E-0851C27C41A3}" destId="{4B3CF235-C1B5-4252-8CFB-787FD87E70EC}" srcOrd="8" destOrd="0" presId="urn:microsoft.com/office/officeart/2005/8/layout/list1"/>
    <dgm:cxn modelId="{37DA6C3A-AF4C-40EF-97B2-A968307639A1}" type="presParOf" srcId="{4B3CF235-C1B5-4252-8CFB-787FD87E70EC}" destId="{B05EE6D2-E7D4-49D1-8021-C5A94BF87500}" srcOrd="0" destOrd="0" presId="urn:microsoft.com/office/officeart/2005/8/layout/list1"/>
    <dgm:cxn modelId="{19C78BCA-8BD1-45D7-A324-F20D5750D412}" type="presParOf" srcId="{4B3CF235-C1B5-4252-8CFB-787FD87E70EC}" destId="{A7DD5A37-B60D-442D-8A5E-AF8B2323AE1F}" srcOrd="1" destOrd="0" presId="urn:microsoft.com/office/officeart/2005/8/layout/list1"/>
    <dgm:cxn modelId="{134DF29B-4DB4-45CF-A5A8-3BDB315A26D6}" type="presParOf" srcId="{83F85AD4-0032-460F-A13E-0851C27C41A3}" destId="{7E2117BE-3F6B-4A81-8AA1-BCBB81C68936}" srcOrd="9" destOrd="0" presId="urn:microsoft.com/office/officeart/2005/8/layout/list1"/>
    <dgm:cxn modelId="{29780299-5FA0-4995-86B3-6B03CBA0C683}" type="presParOf" srcId="{83F85AD4-0032-460F-A13E-0851C27C41A3}" destId="{AFAFDA11-7AE0-459E-8D4E-E3EC713EBB56}" srcOrd="10" destOrd="0" presId="urn:microsoft.com/office/officeart/2005/8/layout/list1"/>
    <dgm:cxn modelId="{0AAC885A-8BEF-4FC9-990A-FC212DEBFAC6}" type="presParOf" srcId="{83F85AD4-0032-460F-A13E-0851C27C41A3}" destId="{E73A50EB-93F0-42EF-99D0-7B58F1B2A763}" srcOrd="11" destOrd="0" presId="urn:microsoft.com/office/officeart/2005/8/layout/list1"/>
    <dgm:cxn modelId="{E18F8243-320C-45DC-97E5-D6FA49E4337F}" type="presParOf" srcId="{83F85AD4-0032-460F-A13E-0851C27C41A3}" destId="{3630396B-9A18-4C8B-8534-19F3A9BEDADB}" srcOrd="12" destOrd="0" presId="urn:microsoft.com/office/officeart/2005/8/layout/list1"/>
    <dgm:cxn modelId="{5FA2B975-8286-4FD2-9E7A-2B5887BF1834}" type="presParOf" srcId="{3630396B-9A18-4C8B-8534-19F3A9BEDADB}" destId="{33DA68F0-5590-425C-A96E-303044EA770E}" srcOrd="0" destOrd="0" presId="urn:microsoft.com/office/officeart/2005/8/layout/list1"/>
    <dgm:cxn modelId="{38E0AAC1-2A59-488B-B5C3-1A8E9FCFDA69}" type="presParOf" srcId="{3630396B-9A18-4C8B-8534-19F3A9BEDADB}" destId="{968AD554-1DF7-4B77-AB30-8077D8532DC4}" srcOrd="1" destOrd="0" presId="urn:microsoft.com/office/officeart/2005/8/layout/list1"/>
    <dgm:cxn modelId="{510F8184-135B-4C81-BEDD-21AA919CF195}" type="presParOf" srcId="{83F85AD4-0032-460F-A13E-0851C27C41A3}" destId="{8A45C318-F017-439D-86AF-8825417FA8FA}" srcOrd="13" destOrd="0" presId="urn:microsoft.com/office/officeart/2005/8/layout/list1"/>
    <dgm:cxn modelId="{FD586768-2F65-4A62-B8AA-8F49414F877E}" type="presParOf" srcId="{83F85AD4-0032-460F-A13E-0851C27C41A3}" destId="{63AEEBC2-19C8-4B31-8DC7-B46254B619CF}" srcOrd="14" destOrd="0" presId="urn:microsoft.com/office/officeart/2005/8/layout/list1"/>
    <dgm:cxn modelId="{F4C57176-E819-4968-BC72-748157AD2F47}" type="presParOf" srcId="{83F85AD4-0032-460F-A13E-0851C27C41A3}" destId="{56B2A26F-07DB-440D-B315-A81DD3506C40}" srcOrd="15" destOrd="0" presId="urn:microsoft.com/office/officeart/2005/8/layout/list1"/>
    <dgm:cxn modelId="{771C7D85-42F6-48AB-AD72-0A402B83B957}" type="presParOf" srcId="{83F85AD4-0032-460F-A13E-0851C27C41A3}" destId="{2A51C77E-C196-46DE-8E3E-754011BE28EB}" srcOrd="16" destOrd="0" presId="urn:microsoft.com/office/officeart/2005/8/layout/list1"/>
    <dgm:cxn modelId="{EFBB9EF2-0E50-4192-9A7D-BEFAE39D0755}" type="presParOf" srcId="{2A51C77E-C196-46DE-8E3E-754011BE28EB}" destId="{B73C044B-948E-4479-8B3E-7190D5E7C8BB}" srcOrd="0" destOrd="0" presId="urn:microsoft.com/office/officeart/2005/8/layout/list1"/>
    <dgm:cxn modelId="{212827A2-0DA0-4573-AF98-31D378235C96}" type="presParOf" srcId="{2A51C77E-C196-46DE-8E3E-754011BE28EB}" destId="{BFAF17B7-0ACC-4221-A5D4-A0BBD38B205B}" srcOrd="1" destOrd="0" presId="urn:microsoft.com/office/officeart/2005/8/layout/list1"/>
    <dgm:cxn modelId="{F94BA408-88E4-4D79-8DB7-0E1BEC76AB64}" type="presParOf" srcId="{83F85AD4-0032-460F-A13E-0851C27C41A3}" destId="{C324B8E1-2D4F-4766-A3DC-86FAB1442028}" srcOrd="17" destOrd="0" presId="urn:microsoft.com/office/officeart/2005/8/layout/list1"/>
    <dgm:cxn modelId="{B912F679-63BE-49C2-9CD5-284A07049B6E}" type="presParOf" srcId="{83F85AD4-0032-460F-A13E-0851C27C41A3}" destId="{6F36CA8A-9C53-49E1-812A-801751E493A0}" srcOrd="18" destOrd="0" presId="urn:microsoft.com/office/officeart/2005/8/layout/list1"/>
    <dgm:cxn modelId="{91401EDC-B059-4CE7-A95D-1DA47B5B284B}" type="presParOf" srcId="{83F85AD4-0032-460F-A13E-0851C27C41A3}" destId="{2C0CB5C0-778E-4D6B-8EFB-A9B046653ED2}" srcOrd="19" destOrd="0" presId="urn:microsoft.com/office/officeart/2005/8/layout/list1"/>
    <dgm:cxn modelId="{5FA4D26C-A892-4721-99B3-CB09DB571753}" type="presParOf" srcId="{83F85AD4-0032-460F-A13E-0851C27C41A3}" destId="{0CE52E34-8AA2-4DE7-ADF4-3955F1CA6424}" srcOrd="20" destOrd="0" presId="urn:microsoft.com/office/officeart/2005/8/layout/list1"/>
    <dgm:cxn modelId="{F091CD5E-405C-4B82-8DF8-B51A527A4DB2}" type="presParOf" srcId="{0CE52E34-8AA2-4DE7-ADF4-3955F1CA6424}" destId="{49D84294-E9E0-43B2-B698-E99CF8BBE16B}" srcOrd="0" destOrd="0" presId="urn:microsoft.com/office/officeart/2005/8/layout/list1"/>
    <dgm:cxn modelId="{0C9550B1-A55D-4FEA-A02A-8F7BB791942F}" type="presParOf" srcId="{0CE52E34-8AA2-4DE7-ADF4-3955F1CA6424}" destId="{31CA77D6-F41C-4199-AF1A-31066842E19D}" srcOrd="1" destOrd="0" presId="urn:microsoft.com/office/officeart/2005/8/layout/list1"/>
    <dgm:cxn modelId="{73DC4441-F5B4-4DB1-8BC4-FDE3D08DAD07}" type="presParOf" srcId="{83F85AD4-0032-460F-A13E-0851C27C41A3}" destId="{E88B09B5-8F8A-41D7-8B37-597ABE9BCF1A}" srcOrd="21" destOrd="0" presId="urn:microsoft.com/office/officeart/2005/8/layout/list1"/>
    <dgm:cxn modelId="{4C56651D-AD37-473C-A32B-F330FA5BCC4B}" type="presParOf" srcId="{83F85AD4-0032-460F-A13E-0851C27C41A3}" destId="{BFA0EAD6-762F-494F-A015-BD05653EDA0F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E0D7CC-2AAB-453E-90C8-EE5CB9AE3D8A}">
      <dgm:prSet custT="1"/>
      <dgm:spPr/>
      <dgm:t>
        <a:bodyPr/>
        <a:lstStyle/>
        <a:p>
          <a:r>
            <a:rPr lang="ru-RU" sz="2000" dirty="0"/>
            <a:t>Апробация результатов исследования</a:t>
          </a:r>
        </a:p>
      </dgm:t>
    </dgm:pt>
    <dgm:pt modelId="{43F82EBD-68B9-4646-BF85-3645FA993433}" type="sibTrans" cxnId="{0C067292-31A9-4BFD-89DA-CC0EDE9BF481}">
      <dgm:prSet/>
      <dgm:spPr/>
      <dgm:t>
        <a:bodyPr/>
        <a:lstStyle/>
        <a:p>
          <a:endParaRPr lang="ru-RU"/>
        </a:p>
      </dgm:t>
    </dgm:pt>
    <dgm:pt modelId="{8E4C140F-9728-4F5F-8B53-EEEE599FC198}" type="parTrans" cxnId="{0C067292-31A9-4BFD-89DA-CC0EDE9BF481}">
      <dgm:prSet/>
      <dgm:spPr/>
      <dgm:t>
        <a:bodyPr/>
        <a:lstStyle/>
        <a:p>
          <a:endParaRPr lang="ru-RU"/>
        </a:p>
      </dgm:t>
    </dgm:pt>
    <dgm:pt modelId="{8C3B7542-9D53-4B72-801A-ABEA149A5947}">
      <dgm:prSet custT="1"/>
      <dgm:spPr/>
      <dgm:t>
        <a:bodyPr/>
        <a:lstStyle/>
        <a:p>
          <a:r>
            <a:rPr lang="ru-RU" sz="2000" dirty="0"/>
            <a:t> Относительная новизна исследования</a:t>
          </a:r>
        </a:p>
      </dgm:t>
    </dgm:pt>
    <dgm:pt modelId="{8D0F6ED5-0B77-43EE-9546-35126B83CCCA}" type="parTrans" cxnId="{8A33E237-78DF-4C0F-BD3F-FE6814E384C1}">
      <dgm:prSet/>
      <dgm:spPr/>
      <dgm:t>
        <a:bodyPr/>
        <a:lstStyle/>
        <a:p>
          <a:endParaRPr lang="ru-RU"/>
        </a:p>
      </dgm:t>
    </dgm:pt>
    <dgm:pt modelId="{490F900F-ECA2-4ACC-ADA3-3AAB24CCC094}" type="sibTrans" cxnId="{8A33E237-78DF-4C0F-BD3F-FE6814E384C1}">
      <dgm:prSet/>
      <dgm:spPr/>
      <dgm:t>
        <a:bodyPr/>
        <a:lstStyle/>
        <a:p>
          <a:endParaRPr lang="ru-RU"/>
        </a:p>
      </dgm:t>
    </dgm:pt>
    <dgm:pt modelId="{1D3C1B84-A540-4D55-9D6F-E1B823314409}">
      <dgm:prSet custT="1"/>
      <dgm:spPr/>
      <dgm:t>
        <a:bodyPr/>
        <a:lstStyle/>
        <a:p>
          <a:r>
            <a:rPr lang="ru-RU" sz="2000" dirty="0"/>
            <a:t>Практическая значимость исследования </a:t>
          </a: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FCD882F3-FAEA-41C6-9F3A-E118BB31753D}">
      <dgm:prSet custT="1"/>
      <dgm:spPr/>
      <dgm:t>
        <a:bodyPr/>
        <a:lstStyle/>
        <a:p>
          <a:r>
            <a:rPr lang="ru-RU" sz="2000" dirty="0"/>
            <a:t>Теоретическая значимость исследования</a:t>
          </a:r>
        </a:p>
      </dgm:t>
    </dgm:pt>
    <dgm:pt modelId="{9F6C0A4C-C6F7-4A55-A07A-4FC5E62803E5}" type="sibTrans" cxnId="{CD5621F9-C912-4B3E-8A86-2BEEDD3D458A}">
      <dgm:prSet/>
      <dgm:spPr/>
      <dgm:t>
        <a:bodyPr/>
        <a:lstStyle/>
        <a:p>
          <a:endParaRPr lang="ru-RU"/>
        </a:p>
      </dgm:t>
    </dgm:pt>
    <dgm:pt modelId="{ADBB995C-4AEA-4BC3-87CB-DC67C77CB740}" type="parTrans" cxnId="{CD5621F9-C912-4B3E-8A86-2BEEDD3D458A}">
      <dgm:prSet/>
      <dgm:spPr/>
      <dgm:t>
        <a:bodyPr/>
        <a:lstStyle/>
        <a:p>
          <a:endParaRPr lang="ru-RU"/>
        </a:p>
      </dgm:t>
    </dgm:pt>
    <dgm:pt modelId="{F7F40B83-68AD-4F04-8044-DF26F6D6B047}">
      <dgm:prSet custT="1"/>
      <dgm:spPr/>
      <dgm:t>
        <a:bodyPr/>
        <a:lstStyle/>
        <a:p>
          <a:r>
            <a:rPr lang="ru-RU" sz="2300" dirty="0"/>
            <a:t> </a:t>
          </a:r>
          <a:r>
            <a:rPr lang="ru-RU" sz="2000" dirty="0"/>
            <a:t>Структура  исследования</a:t>
          </a:r>
        </a:p>
      </dgm:t>
    </dgm:pt>
    <dgm:pt modelId="{5D7B3E8C-023C-400E-90A0-AC6DBE463B15}" type="sibTrans" cxnId="{0F5A9388-B89E-40C4-95DA-D532EE3BD1BB}">
      <dgm:prSet/>
      <dgm:spPr/>
      <dgm:t>
        <a:bodyPr/>
        <a:lstStyle/>
        <a:p>
          <a:endParaRPr lang="ru-RU"/>
        </a:p>
      </dgm:t>
    </dgm:pt>
    <dgm:pt modelId="{5142A9B5-55AA-4F47-AC2C-1277574038A1}" type="parTrans" cxnId="{0F5A9388-B89E-40C4-95DA-D532EE3BD1BB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CF991B29-501E-4A4F-B7F2-04FEF4715408}" type="pres">
      <dgm:prSet presAssocID="{8C3B7542-9D53-4B72-801A-ABEA149A5947}" presName="parentLin" presStyleCnt="0"/>
      <dgm:spPr/>
    </dgm:pt>
    <dgm:pt modelId="{7051EC7A-3E38-4AF0-A5F6-BED4D2CE4142}" type="pres">
      <dgm:prSet presAssocID="{8C3B7542-9D53-4B72-801A-ABEA149A5947}" presName="parentLeftMargin" presStyleLbl="node1" presStyleIdx="0" presStyleCnt="5"/>
      <dgm:spPr/>
    </dgm:pt>
    <dgm:pt modelId="{B50AC80F-DBBE-4B47-A968-68D70990BFDD}" type="pres">
      <dgm:prSet presAssocID="{8C3B7542-9D53-4B72-801A-ABEA149A594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26D4943-B4E9-4C28-9376-2B38272F4C49}" type="pres">
      <dgm:prSet presAssocID="{8C3B7542-9D53-4B72-801A-ABEA149A5947}" presName="negativeSpace" presStyleCnt="0"/>
      <dgm:spPr/>
    </dgm:pt>
    <dgm:pt modelId="{E9078972-BAE4-481A-88CF-5F8A720F29AF}" type="pres">
      <dgm:prSet presAssocID="{8C3B7542-9D53-4B72-801A-ABEA149A5947}" presName="childText" presStyleLbl="conFgAcc1" presStyleIdx="0" presStyleCnt="5">
        <dgm:presLayoutVars>
          <dgm:bulletEnabled val="1"/>
        </dgm:presLayoutVars>
      </dgm:prSet>
      <dgm:spPr/>
    </dgm:pt>
    <dgm:pt modelId="{AE283A74-5AF6-4B37-A6A2-952634AB6106}" type="pres">
      <dgm:prSet presAssocID="{490F900F-ECA2-4ACC-ADA3-3AAB24CCC094}" presName="spaceBetweenRectangles" presStyleCnt="0"/>
      <dgm:spPr/>
    </dgm:pt>
    <dgm:pt modelId="{A4A55C5E-CA2E-4DC1-A05A-4DBAAF601C70}" type="pres">
      <dgm:prSet presAssocID="{FCD882F3-FAEA-41C6-9F3A-E118BB31753D}" presName="parentLin" presStyleCnt="0"/>
      <dgm:spPr/>
    </dgm:pt>
    <dgm:pt modelId="{430B6176-8004-49A8-B5F6-87A70EA7CEEF}" type="pres">
      <dgm:prSet presAssocID="{FCD882F3-FAEA-41C6-9F3A-E118BB31753D}" presName="parentLeftMargin" presStyleLbl="node1" presStyleIdx="0" presStyleCnt="5"/>
      <dgm:spPr/>
    </dgm:pt>
    <dgm:pt modelId="{0C13B6C9-3FF4-4099-B96A-B86D2E166CDA}" type="pres">
      <dgm:prSet presAssocID="{FCD882F3-FAEA-41C6-9F3A-E118BB31753D}" presName="parentText" presStyleLbl="node1" presStyleIdx="1" presStyleCnt="5" custScaleY="107921">
        <dgm:presLayoutVars>
          <dgm:chMax val="0"/>
          <dgm:bulletEnabled val="1"/>
        </dgm:presLayoutVars>
      </dgm:prSet>
      <dgm:spPr/>
    </dgm:pt>
    <dgm:pt modelId="{F2E96C65-0811-42FB-A1EE-B16C18DD0050}" type="pres">
      <dgm:prSet presAssocID="{FCD882F3-FAEA-41C6-9F3A-E118BB31753D}" presName="negativeSpace" presStyleCnt="0"/>
      <dgm:spPr/>
    </dgm:pt>
    <dgm:pt modelId="{0CEBB2EE-434A-475C-972B-B4F4F36DF898}" type="pres">
      <dgm:prSet presAssocID="{FCD882F3-FAEA-41C6-9F3A-E118BB31753D}" presName="childText" presStyleLbl="conFgAcc1" presStyleIdx="1" presStyleCnt="5">
        <dgm:presLayoutVars>
          <dgm:bulletEnabled val="1"/>
        </dgm:presLayoutVars>
      </dgm:prSet>
      <dgm:spPr/>
    </dgm:pt>
    <dgm:pt modelId="{C3B4B7DA-4479-4F7E-B08D-37BD82CEFE62}" type="pres">
      <dgm:prSet presAssocID="{9F6C0A4C-C6F7-4A55-A07A-4FC5E62803E5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1" presStyleCnt="5"/>
      <dgm:spPr/>
    </dgm:pt>
    <dgm:pt modelId="{A7DD5A37-B60D-442D-8A5E-AF8B2323AE1F}" type="pres">
      <dgm:prSet presAssocID="{1D3C1B84-A540-4D55-9D6F-E1B823314409}" presName="parentText" presStyleLbl="node1" presStyleIdx="2" presStyleCnt="5" custScaleY="119735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2" presStyleCnt="5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3630396B-9A18-4C8B-8534-19F3A9BEDADB}" type="pres">
      <dgm:prSet presAssocID="{F6E0D7CC-2AAB-453E-90C8-EE5CB9AE3D8A}" presName="parentLin" presStyleCnt="0"/>
      <dgm:spPr/>
    </dgm:pt>
    <dgm:pt modelId="{33DA68F0-5590-425C-A96E-303044EA770E}" type="pres">
      <dgm:prSet presAssocID="{F6E0D7CC-2AAB-453E-90C8-EE5CB9AE3D8A}" presName="parentLeftMargin" presStyleLbl="node1" presStyleIdx="2" presStyleCnt="5"/>
      <dgm:spPr/>
    </dgm:pt>
    <dgm:pt modelId="{968AD554-1DF7-4B77-AB30-8077D8532DC4}" type="pres">
      <dgm:prSet presAssocID="{F6E0D7CC-2AAB-453E-90C8-EE5CB9AE3D8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A45C318-F017-439D-86AF-8825417FA8FA}" type="pres">
      <dgm:prSet presAssocID="{F6E0D7CC-2AAB-453E-90C8-EE5CB9AE3D8A}" presName="negativeSpace" presStyleCnt="0"/>
      <dgm:spPr/>
    </dgm:pt>
    <dgm:pt modelId="{63AEEBC2-19C8-4B31-8DC7-B46254B619CF}" type="pres">
      <dgm:prSet presAssocID="{F6E0D7CC-2AAB-453E-90C8-EE5CB9AE3D8A}" presName="childText" presStyleLbl="conFgAcc1" presStyleIdx="3" presStyleCnt="5">
        <dgm:presLayoutVars>
          <dgm:bulletEnabled val="1"/>
        </dgm:presLayoutVars>
      </dgm:prSet>
      <dgm:spPr/>
    </dgm:pt>
    <dgm:pt modelId="{56B2A26F-07DB-440D-B315-A81DD3506C40}" type="pres">
      <dgm:prSet presAssocID="{43F82EBD-68B9-4646-BF85-3645FA993433}" presName="spaceBetweenRectangles" presStyleCnt="0"/>
      <dgm:spPr/>
    </dgm:pt>
    <dgm:pt modelId="{2A51C77E-C196-46DE-8E3E-754011BE28EB}" type="pres">
      <dgm:prSet presAssocID="{F7F40B83-68AD-4F04-8044-DF26F6D6B047}" presName="parentLin" presStyleCnt="0"/>
      <dgm:spPr/>
    </dgm:pt>
    <dgm:pt modelId="{B73C044B-948E-4479-8B3E-7190D5E7C8BB}" type="pres">
      <dgm:prSet presAssocID="{F7F40B83-68AD-4F04-8044-DF26F6D6B047}" presName="parentLeftMargin" presStyleLbl="node1" presStyleIdx="3" presStyleCnt="5" custScaleX="112730" custScaleY="130630"/>
      <dgm:spPr/>
    </dgm:pt>
    <dgm:pt modelId="{BFAF17B7-0ACC-4221-A5D4-A0BBD38B205B}" type="pres">
      <dgm:prSet presAssocID="{F7F40B83-68AD-4F04-8044-DF26F6D6B04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C324B8E1-2D4F-4766-A3DC-86FAB1442028}" type="pres">
      <dgm:prSet presAssocID="{F7F40B83-68AD-4F04-8044-DF26F6D6B047}" presName="negativeSpace" presStyleCnt="0"/>
      <dgm:spPr/>
    </dgm:pt>
    <dgm:pt modelId="{6F36CA8A-9C53-49E1-812A-801751E493A0}" type="pres">
      <dgm:prSet presAssocID="{F7F40B83-68AD-4F04-8044-DF26F6D6B04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22F1511-035A-431B-AC5A-C697BB6C07DF}" type="presOf" srcId="{F7F40B83-68AD-4F04-8044-DF26F6D6B047}" destId="{BFAF17B7-0ACC-4221-A5D4-A0BBD38B205B}" srcOrd="1" destOrd="0" presId="urn:microsoft.com/office/officeart/2005/8/layout/list1"/>
    <dgm:cxn modelId="{AE872319-0241-4915-9E59-1D141A20A251}" type="presOf" srcId="{F6E0D7CC-2AAB-453E-90C8-EE5CB9AE3D8A}" destId="{968AD554-1DF7-4B77-AB30-8077D8532DC4}" srcOrd="1" destOrd="0" presId="urn:microsoft.com/office/officeart/2005/8/layout/list1"/>
    <dgm:cxn modelId="{79A2F91A-5FA8-424E-B5A0-F8F18D1FA6FC}" type="presOf" srcId="{1D3C1B84-A540-4D55-9D6F-E1B823314409}" destId="{B05EE6D2-E7D4-49D1-8021-C5A94BF87500}" srcOrd="0" destOrd="0" presId="urn:microsoft.com/office/officeart/2005/8/layout/list1"/>
    <dgm:cxn modelId="{8A33E237-78DF-4C0F-BD3F-FE6814E384C1}" srcId="{AD2D4A83-F025-4228-BD3B-C137BC32289E}" destId="{8C3B7542-9D53-4B72-801A-ABEA149A5947}" srcOrd="0" destOrd="0" parTransId="{8D0F6ED5-0B77-43EE-9546-35126B83CCCA}" sibTransId="{490F900F-ECA2-4ACC-ADA3-3AAB24CCC094}"/>
    <dgm:cxn modelId="{F7E13164-4352-41F8-95A3-05BACFA705F7}" type="presOf" srcId="{1D3C1B84-A540-4D55-9D6F-E1B823314409}" destId="{A7DD5A37-B60D-442D-8A5E-AF8B2323AE1F}" srcOrd="1" destOrd="0" presId="urn:microsoft.com/office/officeart/2005/8/layout/list1"/>
    <dgm:cxn modelId="{4DC7B26E-B8B9-493F-949D-72F8844AE728}" type="presOf" srcId="{8C3B7542-9D53-4B72-801A-ABEA149A5947}" destId="{B50AC80F-DBBE-4B47-A968-68D70990BFDD}" srcOrd="1" destOrd="0" presId="urn:microsoft.com/office/officeart/2005/8/layout/list1"/>
    <dgm:cxn modelId="{5B2DD776-4F18-4B16-89D0-6EE73257F9C2}" type="presOf" srcId="{8C3B7542-9D53-4B72-801A-ABEA149A5947}" destId="{7051EC7A-3E38-4AF0-A5F6-BED4D2CE4142}" srcOrd="0" destOrd="0" presId="urn:microsoft.com/office/officeart/2005/8/layout/list1"/>
    <dgm:cxn modelId="{7A644380-70FB-4F43-8188-720AD64CF897}" srcId="{AD2D4A83-F025-4228-BD3B-C137BC32289E}" destId="{1D3C1B84-A540-4D55-9D6F-E1B823314409}" srcOrd="2" destOrd="0" parTransId="{002BCE4F-4168-433A-ACE2-4E404C4CD1A7}" sibTransId="{C2A77EA4-3CB1-4A63-BFE2-6B01DB5D4ED2}"/>
    <dgm:cxn modelId="{0F5A9388-B89E-40C4-95DA-D532EE3BD1BB}" srcId="{AD2D4A83-F025-4228-BD3B-C137BC32289E}" destId="{F7F40B83-68AD-4F04-8044-DF26F6D6B047}" srcOrd="4" destOrd="0" parTransId="{5142A9B5-55AA-4F47-AC2C-1277574038A1}" sibTransId="{5D7B3E8C-023C-400E-90A0-AC6DBE463B15}"/>
    <dgm:cxn modelId="{0C067292-31A9-4BFD-89DA-CC0EDE9BF481}" srcId="{AD2D4A83-F025-4228-BD3B-C137BC32289E}" destId="{F6E0D7CC-2AAB-453E-90C8-EE5CB9AE3D8A}" srcOrd="3" destOrd="0" parTransId="{8E4C140F-9728-4F5F-8B53-EEEE599FC198}" sibTransId="{43F82EBD-68B9-4646-BF85-3645FA993433}"/>
    <dgm:cxn modelId="{9F357AB2-66B0-4A0F-ADB9-DB882E02B7FB}" type="presOf" srcId="{F7F40B83-68AD-4F04-8044-DF26F6D6B047}" destId="{B73C044B-948E-4479-8B3E-7190D5E7C8BB}" srcOrd="0" destOrd="0" presId="urn:microsoft.com/office/officeart/2005/8/layout/list1"/>
    <dgm:cxn modelId="{C581E7CE-E642-4AA4-85D4-936DE8FC358E}" type="presOf" srcId="{AD2D4A83-F025-4228-BD3B-C137BC32289E}" destId="{83F85AD4-0032-460F-A13E-0851C27C41A3}" srcOrd="0" destOrd="0" presId="urn:microsoft.com/office/officeart/2005/8/layout/list1"/>
    <dgm:cxn modelId="{F96D85F2-80C6-4A03-8246-F0FCA3E9CE5C}" type="presOf" srcId="{FCD882F3-FAEA-41C6-9F3A-E118BB31753D}" destId="{0C13B6C9-3FF4-4099-B96A-B86D2E166CDA}" srcOrd="1" destOrd="0" presId="urn:microsoft.com/office/officeart/2005/8/layout/list1"/>
    <dgm:cxn modelId="{CD5621F9-C912-4B3E-8A86-2BEEDD3D458A}" srcId="{AD2D4A83-F025-4228-BD3B-C137BC32289E}" destId="{FCD882F3-FAEA-41C6-9F3A-E118BB31753D}" srcOrd="1" destOrd="0" parTransId="{ADBB995C-4AEA-4BC3-87CB-DC67C77CB740}" sibTransId="{9F6C0A4C-C6F7-4A55-A07A-4FC5E62803E5}"/>
    <dgm:cxn modelId="{BEA8ADFB-1435-4752-94EA-9B8D3BAE754E}" type="presOf" srcId="{FCD882F3-FAEA-41C6-9F3A-E118BB31753D}" destId="{430B6176-8004-49A8-B5F6-87A70EA7CEEF}" srcOrd="0" destOrd="0" presId="urn:microsoft.com/office/officeart/2005/8/layout/list1"/>
    <dgm:cxn modelId="{8C34FFFC-129F-4EF9-B074-B70193E62921}" type="presOf" srcId="{F6E0D7CC-2AAB-453E-90C8-EE5CB9AE3D8A}" destId="{33DA68F0-5590-425C-A96E-303044EA770E}" srcOrd="0" destOrd="0" presId="urn:microsoft.com/office/officeart/2005/8/layout/list1"/>
    <dgm:cxn modelId="{BEA508A0-1453-44B3-8678-3B4C95AE8FAD}" type="presParOf" srcId="{83F85AD4-0032-460F-A13E-0851C27C41A3}" destId="{CF991B29-501E-4A4F-B7F2-04FEF4715408}" srcOrd="0" destOrd="0" presId="urn:microsoft.com/office/officeart/2005/8/layout/list1"/>
    <dgm:cxn modelId="{F4C44FC3-DBEE-4DAD-8C67-0E76A3560EFE}" type="presParOf" srcId="{CF991B29-501E-4A4F-B7F2-04FEF4715408}" destId="{7051EC7A-3E38-4AF0-A5F6-BED4D2CE4142}" srcOrd="0" destOrd="0" presId="urn:microsoft.com/office/officeart/2005/8/layout/list1"/>
    <dgm:cxn modelId="{E6AD510D-EEB8-4CC5-A2B2-2391E5EF87CD}" type="presParOf" srcId="{CF991B29-501E-4A4F-B7F2-04FEF4715408}" destId="{B50AC80F-DBBE-4B47-A968-68D70990BFDD}" srcOrd="1" destOrd="0" presId="urn:microsoft.com/office/officeart/2005/8/layout/list1"/>
    <dgm:cxn modelId="{D292A9F5-7622-47D7-A8FB-7E8DA4A35812}" type="presParOf" srcId="{83F85AD4-0032-460F-A13E-0851C27C41A3}" destId="{526D4943-B4E9-4C28-9376-2B38272F4C49}" srcOrd="1" destOrd="0" presId="urn:microsoft.com/office/officeart/2005/8/layout/list1"/>
    <dgm:cxn modelId="{38174E6F-7C85-43C0-A6FC-EF238FAA96DB}" type="presParOf" srcId="{83F85AD4-0032-460F-A13E-0851C27C41A3}" destId="{E9078972-BAE4-481A-88CF-5F8A720F29AF}" srcOrd="2" destOrd="0" presId="urn:microsoft.com/office/officeart/2005/8/layout/list1"/>
    <dgm:cxn modelId="{C14F8BC8-2520-4367-88CA-A9FAA8264154}" type="presParOf" srcId="{83F85AD4-0032-460F-A13E-0851C27C41A3}" destId="{AE283A74-5AF6-4B37-A6A2-952634AB6106}" srcOrd="3" destOrd="0" presId="urn:microsoft.com/office/officeart/2005/8/layout/list1"/>
    <dgm:cxn modelId="{2A645050-C7C6-4C50-BD5E-4861F12BA185}" type="presParOf" srcId="{83F85AD4-0032-460F-A13E-0851C27C41A3}" destId="{A4A55C5E-CA2E-4DC1-A05A-4DBAAF601C70}" srcOrd="4" destOrd="0" presId="urn:microsoft.com/office/officeart/2005/8/layout/list1"/>
    <dgm:cxn modelId="{32FE0223-3830-4A39-8317-CA047BB45D9F}" type="presParOf" srcId="{A4A55C5E-CA2E-4DC1-A05A-4DBAAF601C70}" destId="{430B6176-8004-49A8-B5F6-87A70EA7CEEF}" srcOrd="0" destOrd="0" presId="urn:microsoft.com/office/officeart/2005/8/layout/list1"/>
    <dgm:cxn modelId="{F362492B-59C2-4913-8475-EFE9BFC63DA6}" type="presParOf" srcId="{A4A55C5E-CA2E-4DC1-A05A-4DBAAF601C70}" destId="{0C13B6C9-3FF4-4099-B96A-B86D2E166CDA}" srcOrd="1" destOrd="0" presId="urn:microsoft.com/office/officeart/2005/8/layout/list1"/>
    <dgm:cxn modelId="{F59F70E8-7377-41A4-A952-63DD8F3F2058}" type="presParOf" srcId="{83F85AD4-0032-460F-A13E-0851C27C41A3}" destId="{F2E96C65-0811-42FB-A1EE-B16C18DD0050}" srcOrd="5" destOrd="0" presId="urn:microsoft.com/office/officeart/2005/8/layout/list1"/>
    <dgm:cxn modelId="{49FD1C77-74ED-4248-8F04-49DC5DD6C068}" type="presParOf" srcId="{83F85AD4-0032-460F-A13E-0851C27C41A3}" destId="{0CEBB2EE-434A-475C-972B-B4F4F36DF898}" srcOrd="6" destOrd="0" presId="urn:microsoft.com/office/officeart/2005/8/layout/list1"/>
    <dgm:cxn modelId="{898B1762-7C86-43F4-A333-0411FD880A6F}" type="presParOf" srcId="{83F85AD4-0032-460F-A13E-0851C27C41A3}" destId="{C3B4B7DA-4479-4F7E-B08D-37BD82CEFE62}" srcOrd="7" destOrd="0" presId="urn:microsoft.com/office/officeart/2005/8/layout/list1"/>
    <dgm:cxn modelId="{D806B44C-4C08-4E08-AE29-262B2C607524}" type="presParOf" srcId="{83F85AD4-0032-460F-A13E-0851C27C41A3}" destId="{4B3CF235-C1B5-4252-8CFB-787FD87E70EC}" srcOrd="8" destOrd="0" presId="urn:microsoft.com/office/officeart/2005/8/layout/list1"/>
    <dgm:cxn modelId="{37DA6C3A-AF4C-40EF-97B2-A968307639A1}" type="presParOf" srcId="{4B3CF235-C1B5-4252-8CFB-787FD87E70EC}" destId="{B05EE6D2-E7D4-49D1-8021-C5A94BF87500}" srcOrd="0" destOrd="0" presId="urn:microsoft.com/office/officeart/2005/8/layout/list1"/>
    <dgm:cxn modelId="{19C78BCA-8BD1-45D7-A324-F20D5750D412}" type="presParOf" srcId="{4B3CF235-C1B5-4252-8CFB-787FD87E70EC}" destId="{A7DD5A37-B60D-442D-8A5E-AF8B2323AE1F}" srcOrd="1" destOrd="0" presId="urn:microsoft.com/office/officeart/2005/8/layout/list1"/>
    <dgm:cxn modelId="{134DF29B-4DB4-45CF-A5A8-3BDB315A26D6}" type="presParOf" srcId="{83F85AD4-0032-460F-A13E-0851C27C41A3}" destId="{7E2117BE-3F6B-4A81-8AA1-BCBB81C68936}" srcOrd="9" destOrd="0" presId="urn:microsoft.com/office/officeart/2005/8/layout/list1"/>
    <dgm:cxn modelId="{29780299-5FA0-4995-86B3-6B03CBA0C683}" type="presParOf" srcId="{83F85AD4-0032-460F-A13E-0851C27C41A3}" destId="{AFAFDA11-7AE0-459E-8D4E-E3EC713EBB56}" srcOrd="10" destOrd="0" presId="urn:microsoft.com/office/officeart/2005/8/layout/list1"/>
    <dgm:cxn modelId="{0AAC885A-8BEF-4FC9-990A-FC212DEBFAC6}" type="presParOf" srcId="{83F85AD4-0032-460F-A13E-0851C27C41A3}" destId="{E73A50EB-93F0-42EF-99D0-7B58F1B2A763}" srcOrd="11" destOrd="0" presId="urn:microsoft.com/office/officeart/2005/8/layout/list1"/>
    <dgm:cxn modelId="{E18F8243-320C-45DC-97E5-D6FA49E4337F}" type="presParOf" srcId="{83F85AD4-0032-460F-A13E-0851C27C41A3}" destId="{3630396B-9A18-4C8B-8534-19F3A9BEDADB}" srcOrd="12" destOrd="0" presId="urn:microsoft.com/office/officeart/2005/8/layout/list1"/>
    <dgm:cxn modelId="{5FA2B975-8286-4FD2-9E7A-2B5887BF1834}" type="presParOf" srcId="{3630396B-9A18-4C8B-8534-19F3A9BEDADB}" destId="{33DA68F0-5590-425C-A96E-303044EA770E}" srcOrd="0" destOrd="0" presId="urn:microsoft.com/office/officeart/2005/8/layout/list1"/>
    <dgm:cxn modelId="{38E0AAC1-2A59-488B-B5C3-1A8E9FCFDA69}" type="presParOf" srcId="{3630396B-9A18-4C8B-8534-19F3A9BEDADB}" destId="{968AD554-1DF7-4B77-AB30-8077D8532DC4}" srcOrd="1" destOrd="0" presId="urn:microsoft.com/office/officeart/2005/8/layout/list1"/>
    <dgm:cxn modelId="{510F8184-135B-4C81-BEDD-21AA919CF195}" type="presParOf" srcId="{83F85AD4-0032-460F-A13E-0851C27C41A3}" destId="{8A45C318-F017-439D-86AF-8825417FA8FA}" srcOrd="13" destOrd="0" presId="urn:microsoft.com/office/officeart/2005/8/layout/list1"/>
    <dgm:cxn modelId="{FD586768-2F65-4A62-B8AA-8F49414F877E}" type="presParOf" srcId="{83F85AD4-0032-460F-A13E-0851C27C41A3}" destId="{63AEEBC2-19C8-4B31-8DC7-B46254B619CF}" srcOrd="14" destOrd="0" presId="urn:microsoft.com/office/officeart/2005/8/layout/list1"/>
    <dgm:cxn modelId="{F4C57176-E819-4968-BC72-748157AD2F47}" type="presParOf" srcId="{83F85AD4-0032-460F-A13E-0851C27C41A3}" destId="{56B2A26F-07DB-440D-B315-A81DD3506C40}" srcOrd="15" destOrd="0" presId="urn:microsoft.com/office/officeart/2005/8/layout/list1"/>
    <dgm:cxn modelId="{771C7D85-42F6-48AB-AD72-0A402B83B957}" type="presParOf" srcId="{83F85AD4-0032-460F-A13E-0851C27C41A3}" destId="{2A51C77E-C196-46DE-8E3E-754011BE28EB}" srcOrd="16" destOrd="0" presId="urn:microsoft.com/office/officeart/2005/8/layout/list1"/>
    <dgm:cxn modelId="{EFBB9EF2-0E50-4192-9A7D-BEFAE39D0755}" type="presParOf" srcId="{2A51C77E-C196-46DE-8E3E-754011BE28EB}" destId="{B73C044B-948E-4479-8B3E-7190D5E7C8BB}" srcOrd="0" destOrd="0" presId="urn:microsoft.com/office/officeart/2005/8/layout/list1"/>
    <dgm:cxn modelId="{212827A2-0DA0-4573-AF98-31D378235C96}" type="presParOf" srcId="{2A51C77E-C196-46DE-8E3E-754011BE28EB}" destId="{BFAF17B7-0ACC-4221-A5D4-A0BBD38B205B}" srcOrd="1" destOrd="0" presId="urn:microsoft.com/office/officeart/2005/8/layout/list1"/>
    <dgm:cxn modelId="{F94BA408-88E4-4D79-8DB7-0E1BEC76AB64}" type="presParOf" srcId="{83F85AD4-0032-460F-A13E-0851C27C41A3}" destId="{C324B8E1-2D4F-4766-A3DC-86FAB1442028}" srcOrd="17" destOrd="0" presId="urn:microsoft.com/office/officeart/2005/8/layout/list1"/>
    <dgm:cxn modelId="{B912F679-63BE-49C2-9CD5-284A07049B6E}" type="presParOf" srcId="{83F85AD4-0032-460F-A13E-0851C27C41A3}" destId="{6F36CA8A-9C53-49E1-812A-801751E493A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91DC65-875C-4096-9A2F-81BD5144727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77431C-CA1D-421C-A83C-CD4257BA3D76}">
      <dgm:prSet phldrT="[Текст]" custT="1"/>
      <dgm:spPr/>
      <dgm:t>
        <a:bodyPr/>
        <a:lstStyle/>
        <a:p>
          <a:pPr algn="ctr"/>
          <a:r>
            <a:rPr lang="ru-RU" sz="3600" dirty="0"/>
            <a:t>Противоречие</a:t>
          </a:r>
        </a:p>
      </dgm:t>
    </dgm:pt>
    <dgm:pt modelId="{B034A4FD-9486-43F8-98DC-A5ED07D9D403}" type="parTrans" cxnId="{47AC171B-0A6A-4947-8049-20BCCD1D0CD9}">
      <dgm:prSet/>
      <dgm:spPr/>
      <dgm:t>
        <a:bodyPr/>
        <a:lstStyle/>
        <a:p>
          <a:endParaRPr lang="ru-RU"/>
        </a:p>
      </dgm:t>
    </dgm:pt>
    <dgm:pt modelId="{704DD61E-EFF8-4936-AD01-AA3B42AD5187}" type="sibTrans" cxnId="{47AC171B-0A6A-4947-8049-20BCCD1D0CD9}">
      <dgm:prSet/>
      <dgm:spPr/>
      <dgm:t>
        <a:bodyPr/>
        <a:lstStyle/>
        <a:p>
          <a:endParaRPr lang="ru-RU"/>
        </a:p>
      </dgm:t>
    </dgm:pt>
    <dgm:pt modelId="{0B917165-07E5-4CA1-AA54-B09F7C81255B}">
      <dgm:prSet phldrT="[Текст]" custT="1"/>
      <dgm:spPr/>
      <dgm:t>
        <a:bodyPr/>
        <a:lstStyle/>
        <a:p>
          <a:pPr algn="ctr"/>
          <a:r>
            <a:rPr lang="ru-RU" sz="3600" dirty="0"/>
            <a:t>Проблема исследования</a:t>
          </a:r>
        </a:p>
      </dgm:t>
    </dgm:pt>
    <dgm:pt modelId="{A3253D0B-22C2-4DDE-90D2-AA4355ED13EA}" type="parTrans" cxnId="{4A620D6B-DDEE-42C7-979D-1A2624C7323E}">
      <dgm:prSet/>
      <dgm:spPr/>
      <dgm:t>
        <a:bodyPr/>
        <a:lstStyle/>
        <a:p>
          <a:endParaRPr lang="ru-RU"/>
        </a:p>
      </dgm:t>
    </dgm:pt>
    <dgm:pt modelId="{6B571D70-31FC-4A21-9B40-3B349810F40E}" type="sibTrans" cxnId="{4A620D6B-DDEE-42C7-979D-1A2624C7323E}">
      <dgm:prSet/>
      <dgm:spPr/>
      <dgm:t>
        <a:bodyPr/>
        <a:lstStyle/>
        <a:p>
          <a:endParaRPr lang="ru-RU"/>
        </a:p>
      </dgm:t>
    </dgm:pt>
    <dgm:pt modelId="{3291EBBF-65E8-41C2-B45B-CFC9697808AC}">
      <dgm:prSet phldrT="[Текст]" custT="1"/>
      <dgm:spPr/>
      <dgm:t>
        <a:bodyPr/>
        <a:lstStyle/>
        <a:p>
          <a:pPr algn="ctr"/>
          <a:r>
            <a:rPr lang="ru-RU" sz="3600" dirty="0"/>
            <a:t>Тема исследования</a:t>
          </a:r>
        </a:p>
      </dgm:t>
    </dgm:pt>
    <dgm:pt modelId="{6F13FBDF-897B-4E32-959B-102894CF51B5}" type="sibTrans" cxnId="{2007362D-ABA5-40F8-B6F6-603A48F6E039}">
      <dgm:prSet/>
      <dgm:spPr/>
      <dgm:t>
        <a:bodyPr/>
        <a:lstStyle/>
        <a:p>
          <a:endParaRPr lang="ru-RU"/>
        </a:p>
      </dgm:t>
    </dgm:pt>
    <dgm:pt modelId="{CC84577D-2997-45E2-A714-4F0601711F79}" type="parTrans" cxnId="{2007362D-ABA5-40F8-B6F6-603A48F6E039}">
      <dgm:prSet/>
      <dgm:spPr/>
      <dgm:t>
        <a:bodyPr/>
        <a:lstStyle/>
        <a:p>
          <a:endParaRPr lang="ru-RU"/>
        </a:p>
      </dgm:t>
    </dgm:pt>
    <dgm:pt modelId="{F7D3BFB8-F8F2-4EEB-BC77-5F569633ADCA}" type="pres">
      <dgm:prSet presAssocID="{7F91DC65-875C-4096-9A2F-81BD51447270}" presName="outerComposite" presStyleCnt="0">
        <dgm:presLayoutVars>
          <dgm:chMax val="5"/>
          <dgm:dir/>
          <dgm:resizeHandles val="exact"/>
        </dgm:presLayoutVars>
      </dgm:prSet>
      <dgm:spPr/>
    </dgm:pt>
    <dgm:pt modelId="{1863A30C-F4A0-431C-A519-D0E4CE0BE1C2}" type="pres">
      <dgm:prSet presAssocID="{7F91DC65-875C-4096-9A2F-81BD51447270}" presName="dummyMaxCanvas" presStyleCnt="0">
        <dgm:presLayoutVars/>
      </dgm:prSet>
      <dgm:spPr/>
    </dgm:pt>
    <dgm:pt modelId="{2B825C9E-376A-4CAF-9896-140216CFD7D5}" type="pres">
      <dgm:prSet presAssocID="{7F91DC65-875C-4096-9A2F-81BD51447270}" presName="ThreeNodes_1" presStyleLbl="node1" presStyleIdx="0" presStyleCnt="3">
        <dgm:presLayoutVars>
          <dgm:bulletEnabled val="1"/>
        </dgm:presLayoutVars>
      </dgm:prSet>
      <dgm:spPr/>
    </dgm:pt>
    <dgm:pt modelId="{E9EAB442-084A-4155-8F35-2F5E0536A11A}" type="pres">
      <dgm:prSet presAssocID="{7F91DC65-875C-4096-9A2F-81BD51447270}" presName="ThreeNodes_2" presStyleLbl="node1" presStyleIdx="1" presStyleCnt="3">
        <dgm:presLayoutVars>
          <dgm:bulletEnabled val="1"/>
        </dgm:presLayoutVars>
      </dgm:prSet>
      <dgm:spPr/>
    </dgm:pt>
    <dgm:pt modelId="{E4E1A719-6218-4108-A7E4-902502950969}" type="pres">
      <dgm:prSet presAssocID="{7F91DC65-875C-4096-9A2F-81BD51447270}" presName="ThreeNodes_3" presStyleLbl="node1" presStyleIdx="2" presStyleCnt="3">
        <dgm:presLayoutVars>
          <dgm:bulletEnabled val="1"/>
        </dgm:presLayoutVars>
      </dgm:prSet>
      <dgm:spPr/>
    </dgm:pt>
    <dgm:pt modelId="{7B643F53-3376-4414-81DB-CFAB312FBA15}" type="pres">
      <dgm:prSet presAssocID="{7F91DC65-875C-4096-9A2F-81BD51447270}" presName="ThreeConn_1-2" presStyleLbl="fgAccFollowNode1" presStyleIdx="0" presStyleCnt="2">
        <dgm:presLayoutVars>
          <dgm:bulletEnabled val="1"/>
        </dgm:presLayoutVars>
      </dgm:prSet>
      <dgm:spPr/>
    </dgm:pt>
    <dgm:pt modelId="{26D68D54-7F5D-4EA2-9366-804A0F3D1D0C}" type="pres">
      <dgm:prSet presAssocID="{7F91DC65-875C-4096-9A2F-81BD51447270}" presName="ThreeConn_2-3" presStyleLbl="fgAccFollowNode1" presStyleIdx="1" presStyleCnt="2">
        <dgm:presLayoutVars>
          <dgm:bulletEnabled val="1"/>
        </dgm:presLayoutVars>
      </dgm:prSet>
      <dgm:spPr/>
    </dgm:pt>
    <dgm:pt modelId="{FB37ABC1-2606-42B7-BB6D-B73B81A1DBC0}" type="pres">
      <dgm:prSet presAssocID="{7F91DC65-875C-4096-9A2F-81BD51447270}" presName="ThreeNodes_1_text" presStyleLbl="node1" presStyleIdx="2" presStyleCnt="3">
        <dgm:presLayoutVars>
          <dgm:bulletEnabled val="1"/>
        </dgm:presLayoutVars>
      </dgm:prSet>
      <dgm:spPr/>
    </dgm:pt>
    <dgm:pt modelId="{5DDDE7C2-C532-4941-84E8-10F7BB2B1442}" type="pres">
      <dgm:prSet presAssocID="{7F91DC65-875C-4096-9A2F-81BD51447270}" presName="ThreeNodes_2_text" presStyleLbl="node1" presStyleIdx="2" presStyleCnt="3">
        <dgm:presLayoutVars>
          <dgm:bulletEnabled val="1"/>
        </dgm:presLayoutVars>
      </dgm:prSet>
      <dgm:spPr/>
    </dgm:pt>
    <dgm:pt modelId="{439A75AF-B487-4AF0-A39A-D57DE20952E4}" type="pres">
      <dgm:prSet presAssocID="{7F91DC65-875C-4096-9A2F-81BD5144727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ABD8518-E5E4-47B8-B76B-01A4BFFD2FCA}" type="presOf" srcId="{3291EBBF-65E8-41C2-B45B-CFC9697808AC}" destId="{439A75AF-B487-4AF0-A39A-D57DE20952E4}" srcOrd="1" destOrd="0" presId="urn:microsoft.com/office/officeart/2005/8/layout/vProcess5"/>
    <dgm:cxn modelId="{47AC171B-0A6A-4947-8049-20BCCD1D0CD9}" srcId="{7F91DC65-875C-4096-9A2F-81BD51447270}" destId="{0377431C-CA1D-421C-A83C-CD4257BA3D76}" srcOrd="0" destOrd="0" parTransId="{B034A4FD-9486-43F8-98DC-A5ED07D9D403}" sibTransId="{704DD61E-EFF8-4936-AD01-AA3B42AD5187}"/>
    <dgm:cxn modelId="{25B3D826-3DFD-4AC7-9EAF-6A23072C974A}" type="presOf" srcId="{0377431C-CA1D-421C-A83C-CD4257BA3D76}" destId="{FB37ABC1-2606-42B7-BB6D-B73B81A1DBC0}" srcOrd="1" destOrd="0" presId="urn:microsoft.com/office/officeart/2005/8/layout/vProcess5"/>
    <dgm:cxn modelId="{2007362D-ABA5-40F8-B6F6-603A48F6E039}" srcId="{7F91DC65-875C-4096-9A2F-81BD51447270}" destId="{3291EBBF-65E8-41C2-B45B-CFC9697808AC}" srcOrd="2" destOrd="0" parTransId="{CC84577D-2997-45E2-A714-4F0601711F79}" sibTransId="{6F13FBDF-897B-4E32-959B-102894CF51B5}"/>
    <dgm:cxn modelId="{04007A32-BE2A-4995-812C-6EC91C89431E}" type="presOf" srcId="{0B917165-07E5-4CA1-AA54-B09F7C81255B}" destId="{E9EAB442-084A-4155-8F35-2F5E0536A11A}" srcOrd="0" destOrd="0" presId="urn:microsoft.com/office/officeart/2005/8/layout/vProcess5"/>
    <dgm:cxn modelId="{4A620D6B-DDEE-42C7-979D-1A2624C7323E}" srcId="{7F91DC65-875C-4096-9A2F-81BD51447270}" destId="{0B917165-07E5-4CA1-AA54-B09F7C81255B}" srcOrd="1" destOrd="0" parTransId="{A3253D0B-22C2-4DDE-90D2-AA4355ED13EA}" sibTransId="{6B571D70-31FC-4A21-9B40-3B349810F40E}"/>
    <dgm:cxn modelId="{2F25407A-35EF-464F-9F7F-EF1CADA0056A}" type="presOf" srcId="{704DD61E-EFF8-4936-AD01-AA3B42AD5187}" destId="{7B643F53-3376-4414-81DB-CFAB312FBA15}" srcOrd="0" destOrd="0" presId="urn:microsoft.com/office/officeart/2005/8/layout/vProcess5"/>
    <dgm:cxn modelId="{740B4680-B58D-4B15-92D3-60C9BB635726}" type="presOf" srcId="{0B917165-07E5-4CA1-AA54-B09F7C81255B}" destId="{5DDDE7C2-C532-4941-84E8-10F7BB2B1442}" srcOrd="1" destOrd="0" presId="urn:microsoft.com/office/officeart/2005/8/layout/vProcess5"/>
    <dgm:cxn modelId="{364F9FA7-4843-4F8D-BAF0-8E8C61BD35E2}" type="presOf" srcId="{7F91DC65-875C-4096-9A2F-81BD51447270}" destId="{F7D3BFB8-F8F2-4EEB-BC77-5F569633ADCA}" srcOrd="0" destOrd="0" presId="urn:microsoft.com/office/officeart/2005/8/layout/vProcess5"/>
    <dgm:cxn modelId="{01D393B5-7F75-4DFB-A481-563952689FE3}" type="presOf" srcId="{0377431C-CA1D-421C-A83C-CD4257BA3D76}" destId="{2B825C9E-376A-4CAF-9896-140216CFD7D5}" srcOrd="0" destOrd="0" presId="urn:microsoft.com/office/officeart/2005/8/layout/vProcess5"/>
    <dgm:cxn modelId="{2B0DCDB6-A851-494A-9D8D-37F466484275}" type="presOf" srcId="{6B571D70-31FC-4A21-9B40-3B349810F40E}" destId="{26D68D54-7F5D-4EA2-9366-804A0F3D1D0C}" srcOrd="0" destOrd="0" presId="urn:microsoft.com/office/officeart/2005/8/layout/vProcess5"/>
    <dgm:cxn modelId="{4774DDEE-6E55-47B6-9423-C3F42E8ECD82}" type="presOf" srcId="{3291EBBF-65E8-41C2-B45B-CFC9697808AC}" destId="{E4E1A719-6218-4108-A7E4-902502950969}" srcOrd="0" destOrd="0" presId="urn:microsoft.com/office/officeart/2005/8/layout/vProcess5"/>
    <dgm:cxn modelId="{B50441E8-AD94-42C7-B202-49880359C758}" type="presParOf" srcId="{F7D3BFB8-F8F2-4EEB-BC77-5F569633ADCA}" destId="{1863A30C-F4A0-431C-A519-D0E4CE0BE1C2}" srcOrd="0" destOrd="0" presId="urn:microsoft.com/office/officeart/2005/8/layout/vProcess5"/>
    <dgm:cxn modelId="{083D5175-75E9-405F-998F-A56BAE90D775}" type="presParOf" srcId="{F7D3BFB8-F8F2-4EEB-BC77-5F569633ADCA}" destId="{2B825C9E-376A-4CAF-9896-140216CFD7D5}" srcOrd="1" destOrd="0" presId="urn:microsoft.com/office/officeart/2005/8/layout/vProcess5"/>
    <dgm:cxn modelId="{31C1E6CD-1CDF-4BBF-A0EB-5127B351DA7E}" type="presParOf" srcId="{F7D3BFB8-F8F2-4EEB-BC77-5F569633ADCA}" destId="{E9EAB442-084A-4155-8F35-2F5E0536A11A}" srcOrd="2" destOrd="0" presId="urn:microsoft.com/office/officeart/2005/8/layout/vProcess5"/>
    <dgm:cxn modelId="{B479837D-821C-440F-A2D5-1781C2A84687}" type="presParOf" srcId="{F7D3BFB8-F8F2-4EEB-BC77-5F569633ADCA}" destId="{E4E1A719-6218-4108-A7E4-902502950969}" srcOrd="3" destOrd="0" presId="urn:microsoft.com/office/officeart/2005/8/layout/vProcess5"/>
    <dgm:cxn modelId="{FA10021E-1D55-4518-AC17-F9F9A9DA374F}" type="presParOf" srcId="{F7D3BFB8-F8F2-4EEB-BC77-5F569633ADCA}" destId="{7B643F53-3376-4414-81DB-CFAB312FBA15}" srcOrd="4" destOrd="0" presId="urn:microsoft.com/office/officeart/2005/8/layout/vProcess5"/>
    <dgm:cxn modelId="{19A3BD0B-1D23-4C47-91B3-98804EB39F2B}" type="presParOf" srcId="{F7D3BFB8-F8F2-4EEB-BC77-5F569633ADCA}" destId="{26D68D54-7F5D-4EA2-9366-804A0F3D1D0C}" srcOrd="5" destOrd="0" presId="urn:microsoft.com/office/officeart/2005/8/layout/vProcess5"/>
    <dgm:cxn modelId="{65A71BC6-DE65-4A85-8872-7679F70E10B0}" type="presParOf" srcId="{F7D3BFB8-F8F2-4EEB-BC77-5F569633ADCA}" destId="{FB37ABC1-2606-42B7-BB6D-B73B81A1DBC0}" srcOrd="6" destOrd="0" presId="urn:microsoft.com/office/officeart/2005/8/layout/vProcess5"/>
    <dgm:cxn modelId="{76595B72-13E0-4C5F-B758-A9E0A072F310}" type="presParOf" srcId="{F7D3BFB8-F8F2-4EEB-BC77-5F569633ADCA}" destId="{5DDDE7C2-C532-4941-84E8-10F7BB2B1442}" srcOrd="7" destOrd="0" presId="urn:microsoft.com/office/officeart/2005/8/layout/vProcess5"/>
    <dgm:cxn modelId="{7EFC6416-2E8B-41BF-BE33-5B7EA70E7D7E}" type="presParOf" srcId="{F7D3BFB8-F8F2-4EEB-BC77-5F569633ADCA}" destId="{439A75AF-B487-4AF0-A39A-D57DE20952E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2F5A828-D499-4BD3-A8DD-B1968D2E03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BC6DB5-0522-4B00-B0EF-68287911C21E}">
      <dgm:prSet phldrT="[Текст]" custT="1"/>
      <dgm:spPr/>
      <dgm:t>
        <a:bodyPr/>
        <a:lstStyle/>
        <a:p>
          <a:r>
            <a:rPr lang="ru-RU" sz="2800" b="1" dirty="0">
              <a:latin typeface="Georgia" panose="02040502050405020303" pitchFamily="18" charset="0"/>
            </a:rPr>
            <a:t>Объект исследования </a:t>
          </a:r>
          <a:r>
            <a:rPr lang="ru-RU" sz="2800" dirty="0">
              <a:latin typeface="Georgia" panose="02040502050405020303" pitchFamily="18" charset="0"/>
            </a:rPr>
            <a:t>- </a:t>
          </a:r>
          <a:r>
            <a:rPr lang="ru-RU" sz="2800" dirty="0">
              <a:effectLst/>
              <a:latin typeface="Georgia" panose="02040502050405020303" pitchFamily="18" charset="0"/>
            </a:rPr>
            <a:t>область психической реальности, на которую направлена исследовательская деятельность. </a:t>
          </a:r>
          <a:endParaRPr lang="ru-RU" sz="2800" dirty="0"/>
        </a:p>
      </dgm:t>
    </dgm:pt>
    <dgm:pt modelId="{3BE2C969-F52B-4AFD-90E0-933723708CDD}" type="parTrans" cxnId="{955729F2-1F97-4CA3-B13C-402C00BC51E8}">
      <dgm:prSet/>
      <dgm:spPr/>
      <dgm:t>
        <a:bodyPr/>
        <a:lstStyle/>
        <a:p>
          <a:endParaRPr lang="ru-RU"/>
        </a:p>
      </dgm:t>
    </dgm:pt>
    <dgm:pt modelId="{223AEB11-704E-4E4E-A416-F3D6B86D0364}" type="sibTrans" cxnId="{955729F2-1F97-4CA3-B13C-402C00BC51E8}">
      <dgm:prSet/>
      <dgm:spPr/>
      <dgm:t>
        <a:bodyPr/>
        <a:lstStyle/>
        <a:p>
          <a:endParaRPr lang="ru-RU"/>
        </a:p>
      </dgm:t>
    </dgm:pt>
    <dgm:pt modelId="{2A15985F-F9B6-4FAC-BF47-4C2CFA63E4DE}">
      <dgm:prSet phldrT="[Текст]" custT="1"/>
      <dgm:spPr/>
      <dgm:t>
        <a:bodyPr/>
        <a:lstStyle/>
        <a:p>
          <a:r>
            <a:rPr lang="ru-RU" sz="2400" b="1" dirty="0">
              <a:latin typeface="Georgia" panose="02040502050405020303" pitchFamily="18" charset="0"/>
            </a:rPr>
            <a:t>Ключевое слово </a:t>
          </a:r>
          <a:r>
            <a:rPr lang="ru-RU" sz="2400" dirty="0">
              <a:latin typeface="Georgia" panose="02040502050405020303" pitchFamily="18" charset="0"/>
            </a:rPr>
            <a:t>в названии </a:t>
          </a:r>
          <a:r>
            <a:rPr lang="ru-RU" sz="2400" b="1" dirty="0">
              <a:latin typeface="Georgia" panose="02040502050405020303" pitchFamily="18" charset="0"/>
            </a:rPr>
            <a:t>темы</a:t>
          </a:r>
          <a:r>
            <a:rPr lang="ru-RU" sz="2400" dirty="0">
              <a:latin typeface="Georgia" panose="02040502050405020303" pitchFamily="18" charset="0"/>
            </a:rPr>
            <a:t> исследования обозначает его </a:t>
          </a:r>
          <a:r>
            <a:rPr lang="ru-RU" sz="2400" b="1" dirty="0">
              <a:latin typeface="Georgia" panose="02040502050405020303" pitchFamily="18" charset="0"/>
            </a:rPr>
            <a:t>объект.</a:t>
          </a:r>
          <a:endParaRPr lang="ru-RU" sz="2400" dirty="0"/>
        </a:p>
      </dgm:t>
    </dgm:pt>
    <dgm:pt modelId="{D7926C6F-3501-4667-91EE-D439A458F75A}" type="parTrans" cxnId="{33C5FDEA-9B0B-497C-B527-AEA57CFB708C}">
      <dgm:prSet/>
      <dgm:spPr/>
      <dgm:t>
        <a:bodyPr/>
        <a:lstStyle/>
        <a:p>
          <a:endParaRPr lang="ru-RU"/>
        </a:p>
      </dgm:t>
    </dgm:pt>
    <dgm:pt modelId="{C05E4DA9-B2D3-4DEE-8555-C7F90A61088B}" type="sibTrans" cxnId="{33C5FDEA-9B0B-497C-B527-AEA57CFB708C}">
      <dgm:prSet/>
      <dgm:spPr/>
      <dgm:t>
        <a:bodyPr/>
        <a:lstStyle/>
        <a:p>
          <a:endParaRPr lang="ru-RU"/>
        </a:p>
      </dgm:t>
    </dgm:pt>
    <dgm:pt modelId="{FC82C893-E0DA-41B9-B205-BB0EC1EE4478}">
      <dgm:prSet phldrT="[Текст]" custT="1"/>
      <dgm:spPr/>
      <dgm:t>
        <a:bodyPr/>
        <a:lstStyle/>
        <a:p>
          <a:r>
            <a:rPr lang="ru-RU" sz="2400" dirty="0">
              <a:effectLst/>
              <a:latin typeface="Georgia" panose="02040502050405020303" pitchFamily="18" charset="0"/>
            </a:rPr>
            <a:t>Предмет указывает на аспект изучения данного объекта</a:t>
          </a:r>
          <a:endParaRPr lang="ru-RU" sz="2400" dirty="0"/>
        </a:p>
      </dgm:t>
    </dgm:pt>
    <dgm:pt modelId="{63C7C0C4-4281-40BD-A5D3-CFEA7D923ED6}" type="parTrans" cxnId="{E8D3E5D7-AEF1-42AC-87D6-E293BF42E29F}">
      <dgm:prSet/>
      <dgm:spPr/>
      <dgm:t>
        <a:bodyPr/>
        <a:lstStyle/>
        <a:p>
          <a:endParaRPr lang="ru-RU"/>
        </a:p>
      </dgm:t>
    </dgm:pt>
    <dgm:pt modelId="{5F81B9EA-BBF9-4737-B2A4-27689B2D5106}" type="sibTrans" cxnId="{E8D3E5D7-AEF1-42AC-87D6-E293BF42E29F}">
      <dgm:prSet/>
      <dgm:spPr/>
      <dgm:t>
        <a:bodyPr/>
        <a:lstStyle/>
        <a:p>
          <a:endParaRPr lang="ru-RU"/>
        </a:p>
      </dgm:t>
    </dgm:pt>
    <dgm:pt modelId="{B7C5D87C-4909-4096-BD0D-BFCB10E4E1A0}">
      <dgm:prSet phldrT="[Текст]" custT="1"/>
      <dgm:spPr/>
      <dgm:t>
        <a:bodyPr/>
        <a:lstStyle/>
        <a:p>
          <a:r>
            <a:rPr lang="ru-RU" sz="2800" b="1" dirty="0">
              <a:effectLst/>
              <a:latin typeface="Georgia" panose="02040502050405020303" pitchFamily="18" charset="0"/>
              <a:ea typeface="MS Mincho" panose="02020609040205080304" pitchFamily="49" charset="-128"/>
            </a:rPr>
            <a:t>Предмет исследования - </a:t>
          </a:r>
          <a:r>
            <a:rPr lang="ru-RU" sz="2800" dirty="0">
              <a:effectLst/>
              <a:latin typeface="Georgia" panose="02040502050405020303" pitchFamily="18" charset="0"/>
              <a:ea typeface="MS Mincho" panose="02020609040205080304" pitchFamily="49" charset="-128"/>
            </a:rPr>
            <a:t>явления в целом, отдельные их стороны, аспекты  и отношения между отдельными сторонами и целым </a:t>
          </a:r>
          <a:endParaRPr lang="ru-RU" sz="2800" dirty="0"/>
        </a:p>
      </dgm:t>
    </dgm:pt>
    <dgm:pt modelId="{53501C10-06D2-429C-9382-532C73F7A438}" type="sibTrans" cxnId="{44161BCD-B605-4D6A-9D51-D6FF242BC801}">
      <dgm:prSet/>
      <dgm:spPr/>
      <dgm:t>
        <a:bodyPr/>
        <a:lstStyle/>
        <a:p>
          <a:endParaRPr lang="ru-RU"/>
        </a:p>
      </dgm:t>
    </dgm:pt>
    <dgm:pt modelId="{015D7DEC-5E0C-4F05-8B27-1CDD3A34D71E}" type="parTrans" cxnId="{44161BCD-B605-4D6A-9D51-D6FF242BC801}">
      <dgm:prSet/>
      <dgm:spPr/>
      <dgm:t>
        <a:bodyPr/>
        <a:lstStyle/>
        <a:p>
          <a:endParaRPr lang="ru-RU"/>
        </a:p>
      </dgm:t>
    </dgm:pt>
    <dgm:pt modelId="{3270978C-6151-4C2C-A18E-821FB707ED17}">
      <dgm:prSet phldrT="[Текст]"/>
      <dgm:spPr/>
      <dgm:t>
        <a:bodyPr/>
        <a:lstStyle/>
        <a:p>
          <a:endParaRPr lang="ru-RU" sz="2300" dirty="0"/>
        </a:p>
      </dgm:t>
    </dgm:pt>
    <dgm:pt modelId="{2BD27531-AFF1-4B92-BFD1-4B3ED280F610}" type="parTrans" cxnId="{1E4CD540-9AE1-4830-9B5C-31359888AD78}">
      <dgm:prSet/>
      <dgm:spPr/>
      <dgm:t>
        <a:bodyPr/>
        <a:lstStyle/>
        <a:p>
          <a:endParaRPr lang="ru-RU"/>
        </a:p>
      </dgm:t>
    </dgm:pt>
    <dgm:pt modelId="{0BA0BF07-0C99-4B04-A153-50E137BD0BF9}" type="sibTrans" cxnId="{1E4CD540-9AE1-4830-9B5C-31359888AD78}">
      <dgm:prSet/>
      <dgm:spPr/>
      <dgm:t>
        <a:bodyPr/>
        <a:lstStyle/>
        <a:p>
          <a:endParaRPr lang="ru-RU"/>
        </a:p>
      </dgm:t>
    </dgm:pt>
    <dgm:pt modelId="{40483EFA-5FFB-4107-9909-242CCBB7090F}">
      <dgm:prSet phldrT="[Текст]" custT="1"/>
      <dgm:spPr/>
      <dgm:t>
        <a:bodyPr/>
        <a:lstStyle/>
        <a:p>
          <a:endParaRPr lang="ru-RU" sz="2400" dirty="0"/>
        </a:p>
      </dgm:t>
    </dgm:pt>
    <dgm:pt modelId="{47AF0DAC-C9E0-4E6C-BCCE-49996245F185}" type="parTrans" cxnId="{DFA88D99-68E6-41DF-9940-85CE4D38ECD1}">
      <dgm:prSet/>
      <dgm:spPr/>
      <dgm:t>
        <a:bodyPr/>
        <a:lstStyle/>
        <a:p>
          <a:endParaRPr lang="ru-RU"/>
        </a:p>
      </dgm:t>
    </dgm:pt>
    <dgm:pt modelId="{520FEC33-9DF1-4DC8-9434-D06F290A039C}" type="sibTrans" cxnId="{DFA88D99-68E6-41DF-9940-85CE4D38ECD1}">
      <dgm:prSet/>
      <dgm:spPr/>
      <dgm:t>
        <a:bodyPr/>
        <a:lstStyle/>
        <a:p>
          <a:endParaRPr lang="ru-RU"/>
        </a:p>
      </dgm:t>
    </dgm:pt>
    <dgm:pt modelId="{95BCE53E-5B95-41E3-9120-0C0CD0E4F939}">
      <dgm:prSet phldrT="[Текст]" custT="1"/>
      <dgm:spPr/>
      <dgm:t>
        <a:bodyPr/>
        <a:lstStyle/>
        <a:p>
          <a:endParaRPr lang="ru-RU" sz="2400" dirty="0"/>
        </a:p>
      </dgm:t>
    </dgm:pt>
    <dgm:pt modelId="{12C3F5E9-723C-4C65-85C6-B420DCA8D1C6}" type="parTrans" cxnId="{C5CB3A47-DF5A-467F-AC8D-45EDB84D7F7F}">
      <dgm:prSet/>
      <dgm:spPr/>
      <dgm:t>
        <a:bodyPr/>
        <a:lstStyle/>
        <a:p>
          <a:endParaRPr lang="ru-RU"/>
        </a:p>
      </dgm:t>
    </dgm:pt>
    <dgm:pt modelId="{817DE44C-9C6C-43CD-BA9C-FF8C2D75AA7E}" type="sibTrans" cxnId="{C5CB3A47-DF5A-467F-AC8D-45EDB84D7F7F}">
      <dgm:prSet/>
      <dgm:spPr/>
      <dgm:t>
        <a:bodyPr/>
        <a:lstStyle/>
        <a:p>
          <a:endParaRPr lang="ru-RU"/>
        </a:p>
      </dgm:t>
    </dgm:pt>
    <dgm:pt modelId="{31E16F14-AE4C-4F30-99D7-F114A3CA21CB}" type="pres">
      <dgm:prSet presAssocID="{E2F5A828-D499-4BD3-A8DD-B1968D2E037B}" presName="linear" presStyleCnt="0">
        <dgm:presLayoutVars>
          <dgm:animLvl val="lvl"/>
          <dgm:resizeHandles val="exact"/>
        </dgm:presLayoutVars>
      </dgm:prSet>
      <dgm:spPr/>
    </dgm:pt>
    <dgm:pt modelId="{8B5CC6BC-6907-43C0-8039-D86E8920796A}" type="pres">
      <dgm:prSet presAssocID="{2BBC6DB5-0522-4B00-B0EF-68287911C21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4AEC4BB-7D53-45F5-9B41-A4D0EE77C671}" type="pres">
      <dgm:prSet presAssocID="{2BBC6DB5-0522-4B00-B0EF-68287911C21E}" presName="childText" presStyleLbl="revTx" presStyleIdx="0" presStyleCnt="2">
        <dgm:presLayoutVars>
          <dgm:bulletEnabled val="1"/>
        </dgm:presLayoutVars>
      </dgm:prSet>
      <dgm:spPr/>
    </dgm:pt>
    <dgm:pt modelId="{1A54AAB5-C2D7-4397-9B2C-CBBDD625A788}" type="pres">
      <dgm:prSet presAssocID="{B7C5D87C-4909-4096-BD0D-BFCB10E4E1A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DEC5456-BF4C-40E2-8C26-83647A2D878C}" type="pres">
      <dgm:prSet presAssocID="{B7C5D87C-4909-4096-BD0D-BFCB10E4E1A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E4CD540-9AE1-4830-9B5C-31359888AD78}" srcId="{2BBC6DB5-0522-4B00-B0EF-68287911C21E}" destId="{3270978C-6151-4C2C-A18E-821FB707ED17}" srcOrd="2" destOrd="0" parTransId="{2BD27531-AFF1-4B92-BFD1-4B3ED280F610}" sibTransId="{0BA0BF07-0C99-4B04-A153-50E137BD0BF9}"/>
    <dgm:cxn modelId="{C5CB3A47-DF5A-467F-AC8D-45EDB84D7F7F}" srcId="{2BBC6DB5-0522-4B00-B0EF-68287911C21E}" destId="{95BCE53E-5B95-41E3-9120-0C0CD0E4F939}" srcOrd="0" destOrd="0" parTransId="{12C3F5E9-723C-4C65-85C6-B420DCA8D1C6}" sibTransId="{817DE44C-9C6C-43CD-BA9C-FF8C2D75AA7E}"/>
    <dgm:cxn modelId="{A6091E51-CF3B-461C-9ABC-AEB9180E5BF1}" type="presOf" srcId="{E2F5A828-D499-4BD3-A8DD-B1968D2E037B}" destId="{31E16F14-AE4C-4F30-99D7-F114A3CA21CB}" srcOrd="0" destOrd="0" presId="urn:microsoft.com/office/officeart/2005/8/layout/vList2"/>
    <dgm:cxn modelId="{0B93A681-E5DF-4289-AB86-B7003A2EBE8F}" type="presOf" srcId="{2A15985F-F9B6-4FAC-BF47-4C2CFA63E4DE}" destId="{F4AEC4BB-7D53-45F5-9B41-A4D0EE77C671}" srcOrd="0" destOrd="1" presId="urn:microsoft.com/office/officeart/2005/8/layout/vList2"/>
    <dgm:cxn modelId="{DFA88D99-68E6-41DF-9940-85CE4D38ECD1}" srcId="{B7C5D87C-4909-4096-BD0D-BFCB10E4E1A0}" destId="{40483EFA-5FFB-4107-9909-242CCBB7090F}" srcOrd="0" destOrd="0" parTransId="{47AF0DAC-C9E0-4E6C-BCCE-49996245F185}" sibTransId="{520FEC33-9DF1-4DC8-9434-D06F290A039C}"/>
    <dgm:cxn modelId="{3BDAD7A2-2A22-437F-B84A-724D630F53E4}" type="presOf" srcId="{3270978C-6151-4C2C-A18E-821FB707ED17}" destId="{F4AEC4BB-7D53-45F5-9B41-A4D0EE77C671}" srcOrd="0" destOrd="2" presId="urn:microsoft.com/office/officeart/2005/8/layout/vList2"/>
    <dgm:cxn modelId="{BECAC7A6-6B2B-4162-81B5-E1223220B28A}" type="presOf" srcId="{2BBC6DB5-0522-4B00-B0EF-68287911C21E}" destId="{8B5CC6BC-6907-43C0-8039-D86E8920796A}" srcOrd="0" destOrd="0" presId="urn:microsoft.com/office/officeart/2005/8/layout/vList2"/>
    <dgm:cxn modelId="{A2216EB8-0B2C-402A-B6AB-17052D23F794}" type="presOf" srcId="{B7C5D87C-4909-4096-BD0D-BFCB10E4E1A0}" destId="{1A54AAB5-C2D7-4397-9B2C-CBBDD625A788}" srcOrd="0" destOrd="0" presId="urn:microsoft.com/office/officeart/2005/8/layout/vList2"/>
    <dgm:cxn modelId="{7A556AC7-C439-4A3A-AB6F-4FBCF83866B2}" type="presOf" srcId="{40483EFA-5FFB-4107-9909-242CCBB7090F}" destId="{3DEC5456-BF4C-40E2-8C26-83647A2D878C}" srcOrd="0" destOrd="0" presId="urn:microsoft.com/office/officeart/2005/8/layout/vList2"/>
    <dgm:cxn modelId="{44161BCD-B605-4D6A-9D51-D6FF242BC801}" srcId="{E2F5A828-D499-4BD3-A8DD-B1968D2E037B}" destId="{B7C5D87C-4909-4096-BD0D-BFCB10E4E1A0}" srcOrd="1" destOrd="0" parTransId="{015D7DEC-5E0C-4F05-8B27-1CDD3A34D71E}" sibTransId="{53501C10-06D2-429C-9382-532C73F7A438}"/>
    <dgm:cxn modelId="{E8D3E5D7-AEF1-42AC-87D6-E293BF42E29F}" srcId="{B7C5D87C-4909-4096-BD0D-BFCB10E4E1A0}" destId="{FC82C893-E0DA-41B9-B205-BB0EC1EE4478}" srcOrd="1" destOrd="0" parTransId="{63C7C0C4-4281-40BD-A5D3-CFEA7D923ED6}" sibTransId="{5F81B9EA-BBF9-4737-B2A4-27689B2D5106}"/>
    <dgm:cxn modelId="{C3500FD9-242D-46A3-9C66-130193A7E2A8}" type="presOf" srcId="{FC82C893-E0DA-41B9-B205-BB0EC1EE4478}" destId="{3DEC5456-BF4C-40E2-8C26-83647A2D878C}" srcOrd="0" destOrd="1" presId="urn:microsoft.com/office/officeart/2005/8/layout/vList2"/>
    <dgm:cxn modelId="{E9CE42E5-E37A-42BB-BCD2-EA108D832415}" type="presOf" srcId="{95BCE53E-5B95-41E3-9120-0C0CD0E4F939}" destId="{F4AEC4BB-7D53-45F5-9B41-A4D0EE77C671}" srcOrd="0" destOrd="0" presId="urn:microsoft.com/office/officeart/2005/8/layout/vList2"/>
    <dgm:cxn modelId="{33C5FDEA-9B0B-497C-B527-AEA57CFB708C}" srcId="{2BBC6DB5-0522-4B00-B0EF-68287911C21E}" destId="{2A15985F-F9B6-4FAC-BF47-4C2CFA63E4DE}" srcOrd="1" destOrd="0" parTransId="{D7926C6F-3501-4667-91EE-D439A458F75A}" sibTransId="{C05E4DA9-B2D3-4DEE-8555-C7F90A61088B}"/>
    <dgm:cxn modelId="{955729F2-1F97-4CA3-B13C-402C00BC51E8}" srcId="{E2F5A828-D499-4BD3-A8DD-B1968D2E037B}" destId="{2BBC6DB5-0522-4B00-B0EF-68287911C21E}" srcOrd="0" destOrd="0" parTransId="{3BE2C969-F52B-4AFD-90E0-933723708CDD}" sibTransId="{223AEB11-704E-4E4E-A416-F3D6B86D0364}"/>
    <dgm:cxn modelId="{9E5277B8-BA2E-4175-9694-A45C666C6C74}" type="presParOf" srcId="{31E16F14-AE4C-4F30-99D7-F114A3CA21CB}" destId="{8B5CC6BC-6907-43C0-8039-D86E8920796A}" srcOrd="0" destOrd="0" presId="urn:microsoft.com/office/officeart/2005/8/layout/vList2"/>
    <dgm:cxn modelId="{02B00559-CA1D-4CDE-AA32-E7135F8E354B}" type="presParOf" srcId="{31E16F14-AE4C-4F30-99D7-F114A3CA21CB}" destId="{F4AEC4BB-7D53-45F5-9B41-A4D0EE77C671}" srcOrd="1" destOrd="0" presId="urn:microsoft.com/office/officeart/2005/8/layout/vList2"/>
    <dgm:cxn modelId="{D0590C2B-0099-4BAB-B6AF-BC52F7664B69}" type="presParOf" srcId="{31E16F14-AE4C-4F30-99D7-F114A3CA21CB}" destId="{1A54AAB5-C2D7-4397-9B2C-CBBDD625A788}" srcOrd="2" destOrd="0" presId="urn:microsoft.com/office/officeart/2005/8/layout/vList2"/>
    <dgm:cxn modelId="{FC2976A4-EFF1-49CE-97E1-E90BCA6232C7}" type="presParOf" srcId="{31E16F14-AE4C-4F30-99D7-F114A3CA21CB}" destId="{3DEC5456-BF4C-40E2-8C26-83647A2D878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E0D7CC-2AAB-453E-90C8-EE5CB9AE3D8A}">
      <dgm:prSet custT="1"/>
      <dgm:spPr/>
      <dgm:t>
        <a:bodyPr/>
        <a:lstStyle/>
        <a:p>
          <a:r>
            <a:rPr lang="ru-RU" sz="2400" dirty="0"/>
            <a:t>Эмпирические методы</a:t>
          </a:r>
        </a:p>
        <a:p>
          <a:r>
            <a:rPr lang="ru-RU" sz="2400" dirty="0"/>
            <a:t>Методики, в которых конкретизируются названные методы</a:t>
          </a:r>
        </a:p>
      </dgm:t>
    </dgm:pt>
    <dgm:pt modelId="{43F82EBD-68B9-4646-BF85-3645FA993433}" type="sibTrans" cxnId="{0C067292-31A9-4BFD-89DA-CC0EDE9BF481}">
      <dgm:prSet/>
      <dgm:spPr/>
      <dgm:t>
        <a:bodyPr/>
        <a:lstStyle/>
        <a:p>
          <a:endParaRPr lang="ru-RU"/>
        </a:p>
      </dgm:t>
    </dgm:pt>
    <dgm:pt modelId="{8E4C140F-9728-4F5F-8B53-EEEE599FC198}" type="parTrans" cxnId="{0C067292-31A9-4BFD-89DA-CC0EDE9BF481}">
      <dgm:prSet/>
      <dgm:spPr/>
      <dgm:t>
        <a:bodyPr/>
        <a:lstStyle/>
        <a:p>
          <a:endParaRPr lang="ru-RU"/>
        </a:p>
      </dgm:t>
    </dgm:pt>
    <dgm:pt modelId="{1D3C1B84-A540-4D55-9D6F-E1B823314409}">
      <dgm:prSet custT="1"/>
      <dgm:spPr/>
      <dgm:t>
        <a:bodyPr/>
        <a:lstStyle/>
        <a:p>
          <a:r>
            <a:rPr lang="ru-RU" sz="2400" dirty="0"/>
            <a:t>Методы организации исследования </a:t>
          </a:r>
        </a:p>
        <a:p>
          <a:r>
            <a:rPr lang="ru-RU" sz="2400" dirty="0"/>
            <a:t>(по Б.Г. Ананьеву)</a:t>
          </a: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FCD882F3-FAEA-41C6-9F3A-E118BB31753D}">
      <dgm:prSet custT="1"/>
      <dgm:spPr/>
      <dgm:t>
        <a:bodyPr/>
        <a:lstStyle/>
        <a:p>
          <a:r>
            <a:rPr lang="ru-RU" sz="2400" dirty="0"/>
            <a:t>Теоретические методы</a:t>
          </a:r>
        </a:p>
      </dgm:t>
    </dgm:pt>
    <dgm:pt modelId="{9F6C0A4C-C6F7-4A55-A07A-4FC5E62803E5}" type="sibTrans" cxnId="{CD5621F9-C912-4B3E-8A86-2BEEDD3D458A}">
      <dgm:prSet/>
      <dgm:spPr/>
      <dgm:t>
        <a:bodyPr/>
        <a:lstStyle/>
        <a:p>
          <a:endParaRPr lang="ru-RU"/>
        </a:p>
      </dgm:t>
    </dgm:pt>
    <dgm:pt modelId="{ADBB995C-4AEA-4BC3-87CB-DC67C77CB740}" type="parTrans" cxnId="{CD5621F9-C912-4B3E-8A86-2BEEDD3D458A}">
      <dgm:prSet/>
      <dgm:spPr/>
      <dgm:t>
        <a:bodyPr/>
        <a:lstStyle/>
        <a:p>
          <a:endParaRPr lang="ru-RU"/>
        </a:p>
      </dgm:t>
    </dgm:pt>
    <dgm:pt modelId="{F7F40B83-68AD-4F04-8044-DF26F6D6B047}">
      <dgm:prSet custT="1"/>
      <dgm:spPr/>
      <dgm:t>
        <a:bodyPr/>
        <a:lstStyle/>
        <a:p>
          <a:r>
            <a:rPr lang="ru-RU" sz="2400" dirty="0"/>
            <a:t>Методы обработки данных</a:t>
          </a:r>
        </a:p>
      </dgm:t>
    </dgm:pt>
    <dgm:pt modelId="{5D7B3E8C-023C-400E-90A0-AC6DBE463B15}" type="sibTrans" cxnId="{0F5A9388-B89E-40C4-95DA-D532EE3BD1BB}">
      <dgm:prSet/>
      <dgm:spPr/>
      <dgm:t>
        <a:bodyPr/>
        <a:lstStyle/>
        <a:p>
          <a:endParaRPr lang="ru-RU"/>
        </a:p>
      </dgm:t>
    </dgm:pt>
    <dgm:pt modelId="{5142A9B5-55AA-4F47-AC2C-1277574038A1}" type="parTrans" cxnId="{0F5A9388-B89E-40C4-95DA-D532EE3BD1BB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A4A55C5E-CA2E-4DC1-A05A-4DBAAF601C70}" type="pres">
      <dgm:prSet presAssocID="{FCD882F3-FAEA-41C6-9F3A-E118BB31753D}" presName="parentLin" presStyleCnt="0"/>
      <dgm:spPr/>
    </dgm:pt>
    <dgm:pt modelId="{430B6176-8004-49A8-B5F6-87A70EA7CEEF}" type="pres">
      <dgm:prSet presAssocID="{FCD882F3-FAEA-41C6-9F3A-E118BB31753D}" presName="parentLeftMargin" presStyleLbl="node1" presStyleIdx="0" presStyleCnt="4"/>
      <dgm:spPr/>
    </dgm:pt>
    <dgm:pt modelId="{0C13B6C9-3FF4-4099-B96A-B86D2E166CDA}" type="pres">
      <dgm:prSet presAssocID="{FCD882F3-FAEA-41C6-9F3A-E118BB31753D}" presName="parentText" presStyleLbl="node1" presStyleIdx="0" presStyleCnt="4" custScaleX="123816" custScaleY="182455">
        <dgm:presLayoutVars>
          <dgm:chMax val="0"/>
          <dgm:bulletEnabled val="1"/>
        </dgm:presLayoutVars>
      </dgm:prSet>
      <dgm:spPr/>
    </dgm:pt>
    <dgm:pt modelId="{F2E96C65-0811-42FB-A1EE-B16C18DD0050}" type="pres">
      <dgm:prSet presAssocID="{FCD882F3-FAEA-41C6-9F3A-E118BB31753D}" presName="negativeSpace" presStyleCnt="0"/>
      <dgm:spPr/>
    </dgm:pt>
    <dgm:pt modelId="{0CEBB2EE-434A-475C-972B-B4F4F36DF898}" type="pres">
      <dgm:prSet presAssocID="{FCD882F3-FAEA-41C6-9F3A-E118BB31753D}" presName="childText" presStyleLbl="conFgAcc1" presStyleIdx="0" presStyleCnt="4">
        <dgm:presLayoutVars>
          <dgm:bulletEnabled val="1"/>
        </dgm:presLayoutVars>
      </dgm:prSet>
      <dgm:spPr/>
    </dgm:pt>
    <dgm:pt modelId="{C3B4B7DA-4479-4F7E-B08D-37BD82CEFE62}" type="pres">
      <dgm:prSet presAssocID="{9F6C0A4C-C6F7-4A55-A07A-4FC5E62803E5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0" presStyleCnt="4"/>
      <dgm:spPr/>
    </dgm:pt>
    <dgm:pt modelId="{A7DD5A37-B60D-442D-8A5E-AF8B2323AE1F}" type="pres">
      <dgm:prSet presAssocID="{1D3C1B84-A540-4D55-9D6F-E1B823314409}" presName="parentText" presStyleLbl="node1" presStyleIdx="1" presStyleCnt="4" custScaleX="123755" custScaleY="235828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1" presStyleCnt="4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3630396B-9A18-4C8B-8534-19F3A9BEDADB}" type="pres">
      <dgm:prSet presAssocID="{F6E0D7CC-2AAB-453E-90C8-EE5CB9AE3D8A}" presName="parentLin" presStyleCnt="0"/>
      <dgm:spPr/>
    </dgm:pt>
    <dgm:pt modelId="{33DA68F0-5590-425C-A96E-303044EA770E}" type="pres">
      <dgm:prSet presAssocID="{F6E0D7CC-2AAB-453E-90C8-EE5CB9AE3D8A}" presName="parentLeftMargin" presStyleLbl="node1" presStyleIdx="1" presStyleCnt="4"/>
      <dgm:spPr/>
    </dgm:pt>
    <dgm:pt modelId="{968AD554-1DF7-4B77-AB30-8077D8532DC4}" type="pres">
      <dgm:prSet presAssocID="{F6E0D7CC-2AAB-453E-90C8-EE5CB9AE3D8A}" presName="parentText" presStyleLbl="node1" presStyleIdx="2" presStyleCnt="4" custScaleX="123989" custScaleY="284970">
        <dgm:presLayoutVars>
          <dgm:chMax val="0"/>
          <dgm:bulletEnabled val="1"/>
        </dgm:presLayoutVars>
      </dgm:prSet>
      <dgm:spPr/>
    </dgm:pt>
    <dgm:pt modelId="{8A45C318-F017-439D-86AF-8825417FA8FA}" type="pres">
      <dgm:prSet presAssocID="{F6E0D7CC-2AAB-453E-90C8-EE5CB9AE3D8A}" presName="negativeSpace" presStyleCnt="0"/>
      <dgm:spPr/>
    </dgm:pt>
    <dgm:pt modelId="{63AEEBC2-19C8-4B31-8DC7-B46254B619CF}" type="pres">
      <dgm:prSet presAssocID="{F6E0D7CC-2AAB-453E-90C8-EE5CB9AE3D8A}" presName="childText" presStyleLbl="conFgAcc1" presStyleIdx="2" presStyleCnt="4">
        <dgm:presLayoutVars>
          <dgm:bulletEnabled val="1"/>
        </dgm:presLayoutVars>
      </dgm:prSet>
      <dgm:spPr/>
    </dgm:pt>
    <dgm:pt modelId="{56B2A26F-07DB-440D-B315-A81DD3506C40}" type="pres">
      <dgm:prSet presAssocID="{43F82EBD-68B9-4646-BF85-3645FA993433}" presName="spaceBetweenRectangles" presStyleCnt="0"/>
      <dgm:spPr/>
    </dgm:pt>
    <dgm:pt modelId="{2A51C77E-C196-46DE-8E3E-754011BE28EB}" type="pres">
      <dgm:prSet presAssocID="{F7F40B83-68AD-4F04-8044-DF26F6D6B047}" presName="parentLin" presStyleCnt="0"/>
      <dgm:spPr/>
    </dgm:pt>
    <dgm:pt modelId="{B73C044B-948E-4479-8B3E-7190D5E7C8BB}" type="pres">
      <dgm:prSet presAssocID="{F7F40B83-68AD-4F04-8044-DF26F6D6B047}" presName="parentLeftMargin" presStyleLbl="node1" presStyleIdx="2" presStyleCnt="4" custScaleX="112730" custScaleY="130630"/>
      <dgm:spPr/>
    </dgm:pt>
    <dgm:pt modelId="{BFAF17B7-0ACC-4221-A5D4-A0BBD38B205B}" type="pres">
      <dgm:prSet presAssocID="{F7F40B83-68AD-4F04-8044-DF26F6D6B047}" presName="parentText" presStyleLbl="node1" presStyleIdx="3" presStyleCnt="4" custScaleX="124406" custScaleY="213623" custLinFactNeighborX="-186" custLinFactNeighborY="-9986">
        <dgm:presLayoutVars>
          <dgm:chMax val="0"/>
          <dgm:bulletEnabled val="1"/>
        </dgm:presLayoutVars>
      </dgm:prSet>
      <dgm:spPr/>
    </dgm:pt>
    <dgm:pt modelId="{C324B8E1-2D4F-4766-A3DC-86FAB1442028}" type="pres">
      <dgm:prSet presAssocID="{F7F40B83-68AD-4F04-8044-DF26F6D6B047}" presName="negativeSpace" presStyleCnt="0"/>
      <dgm:spPr/>
    </dgm:pt>
    <dgm:pt modelId="{6F36CA8A-9C53-49E1-812A-801751E493A0}" type="pres">
      <dgm:prSet presAssocID="{F7F40B83-68AD-4F04-8044-DF26F6D6B04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22F1511-035A-431B-AC5A-C697BB6C07DF}" type="presOf" srcId="{F7F40B83-68AD-4F04-8044-DF26F6D6B047}" destId="{BFAF17B7-0ACC-4221-A5D4-A0BBD38B205B}" srcOrd="1" destOrd="0" presId="urn:microsoft.com/office/officeart/2005/8/layout/list1"/>
    <dgm:cxn modelId="{AE872319-0241-4915-9E59-1D141A20A251}" type="presOf" srcId="{F6E0D7CC-2AAB-453E-90C8-EE5CB9AE3D8A}" destId="{968AD554-1DF7-4B77-AB30-8077D8532DC4}" srcOrd="1" destOrd="0" presId="urn:microsoft.com/office/officeart/2005/8/layout/list1"/>
    <dgm:cxn modelId="{79A2F91A-5FA8-424E-B5A0-F8F18D1FA6FC}" type="presOf" srcId="{1D3C1B84-A540-4D55-9D6F-E1B823314409}" destId="{B05EE6D2-E7D4-49D1-8021-C5A94BF87500}" srcOrd="0" destOrd="0" presId="urn:microsoft.com/office/officeart/2005/8/layout/list1"/>
    <dgm:cxn modelId="{F7E13164-4352-41F8-95A3-05BACFA705F7}" type="presOf" srcId="{1D3C1B84-A540-4D55-9D6F-E1B823314409}" destId="{A7DD5A37-B60D-442D-8A5E-AF8B2323AE1F}" srcOrd="1" destOrd="0" presId="urn:microsoft.com/office/officeart/2005/8/layout/list1"/>
    <dgm:cxn modelId="{7A644380-70FB-4F43-8188-720AD64CF897}" srcId="{AD2D4A83-F025-4228-BD3B-C137BC32289E}" destId="{1D3C1B84-A540-4D55-9D6F-E1B823314409}" srcOrd="1" destOrd="0" parTransId="{002BCE4F-4168-433A-ACE2-4E404C4CD1A7}" sibTransId="{C2A77EA4-3CB1-4A63-BFE2-6B01DB5D4ED2}"/>
    <dgm:cxn modelId="{0F5A9388-B89E-40C4-95DA-D532EE3BD1BB}" srcId="{AD2D4A83-F025-4228-BD3B-C137BC32289E}" destId="{F7F40B83-68AD-4F04-8044-DF26F6D6B047}" srcOrd="3" destOrd="0" parTransId="{5142A9B5-55AA-4F47-AC2C-1277574038A1}" sibTransId="{5D7B3E8C-023C-400E-90A0-AC6DBE463B15}"/>
    <dgm:cxn modelId="{0C067292-31A9-4BFD-89DA-CC0EDE9BF481}" srcId="{AD2D4A83-F025-4228-BD3B-C137BC32289E}" destId="{F6E0D7CC-2AAB-453E-90C8-EE5CB9AE3D8A}" srcOrd="2" destOrd="0" parTransId="{8E4C140F-9728-4F5F-8B53-EEEE599FC198}" sibTransId="{43F82EBD-68B9-4646-BF85-3645FA993433}"/>
    <dgm:cxn modelId="{9F357AB2-66B0-4A0F-ADB9-DB882E02B7FB}" type="presOf" srcId="{F7F40B83-68AD-4F04-8044-DF26F6D6B047}" destId="{B73C044B-948E-4479-8B3E-7190D5E7C8BB}" srcOrd="0" destOrd="0" presId="urn:microsoft.com/office/officeart/2005/8/layout/list1"/>
    <dgm:cxn modelId="{C581E7CE-E642-4AA4-85D4-936DE8FC358E}" type="presOf" srcId="{AD2D4A83-F025-4228-BD3B-C137BC32289E}" destId="{83F85AD4-0032-460F-A13E-0851C27C41A3}" srcOrd="0" destOrd="0" presId="urn:microsoft.com/office/officeart/2005/8/layout/list1"/>
    <dgm:cxn modelId="{F96D85F2-80C6-4A03-8246-F0FCA3E9CE5C}" type="presOf" srcId="{FCD882F3-FAEA-41C6-9F3A-E118BB31753D}" destId="{0C13B6C9-3FF4-4099-B96A-B86D2E166CDA}" srcOrd="1" destOrd="0" presId="urn:microsoft.com/office/officeart/2005/8/layout/list1"/>
    <dgm:cxn modelId="{CD5621F9-C912-4B3E-8A86-2BEEDD3D458A}" srcId="{AD2D4A83-F025-4228-BD3B-C137BC32289E}" destId="{FCD882F3-FAEA-41C6-9F3A-E118BB31753D}" srcOrd="0" destOrd="0" parTransId="{ADBB995C-4AEA-4BC3-87CB-DC67C77CB740}" sibTransId="{9F6C0A4C-C6F7-4A55-A07A-4FC5E62803E5}"/>
    <dgm:cxn modelId="{BEA8ADFB-1435-4752-94EA-9B8D3BAE754E}" type="presOf" srcId="{FCD882F3-FAEA-41C6-9F3A-E118BB31753D}" destId="{430B6176-8004-49A8-B5F6-87A70EA7CEEF}" srcOrd="0" destOrd="0" presId="urn:microsoft.com/office/officeart/2005/8/layout/list1"/>
    <dgm:cxn modelId="{8C34FFFC-129F-4EF9-B074-B70193E62921}" type="presOf" srcId="{F6E0D7CC-2AAB-453E-90C8-EE5CB9AE3D8A}" destId="{33DA68F0-5590-425C-A96E-303044EA770E}" srcOrd="0" destOrd="0" presId="urn:microsoft.com/office/officeart/2005/8/layout/list1"/>
    <dgm:cxn modelId="{2A645050-C7C6-4C50-BD5E-4861F12BA185}" type="presParOf" srcId="{83F85AD4-0032-460F-A13E-0851C27C41A3}" destId="{A4A55C5E-CA2E-4DC1-A05A-4DBAAF601C70}" srcOrd="0" destOrd="0" presId="urn:microsoft.com/office/officeart/2005/8/layout/list1"/>
    <dgm:cxn modelId="{32FE0223-3830-4A39-8317-CA047BB45D9F}" type="presParOf" srcId="{A4A55C5E-CA2E-4DC1-A05A-4DBAAF601C70}" destId="{430B6176-8004-49A8-B5F6-87A70EA7CEEF}" srcOrd="0" destOrd="0" presId="urn:microsoft.com/office/officeart/2005/8/layout/list1"/>
    <dgm:cxn modelId="{F362492B-59C2-4913-8475-EFE9BFC63DA6}" type="presParOf" srcId="{A4A55C5E-CA2E-4DC1-A05A-4DBAAF601C70}" destId="{0C13B6C9-3FF4-4099-B96A-B86D2E166CDA}" srcOrd="1" destOrd="0" presId="urn:microsoft.com/office/officeart/2005/8/layout/list1"/>
    <dgm:cxn modelId="{F59F70E8-7377-41A4-A952-63DD8F3F2058}" type="presParOf" srcId="{83F85AD4-0032-460F-A13E-0851C27C41A3}" destId="{F2E96C65-0811-42FB-A1EE-B16C18DD0050}" srcOrd="1" destOrd="0" presId="urn:microsoft.com/office/officeart/2005/8/layout/list1"/>
    <dgm:cxn modelId="{49FD1C77-74ED-4248-8F04-49DC5DD6C068}" type="presParOf" srcId="{83F85AD4-0032-460F-A13E-0851C27C41A3}" destId="{0CEBB2EE-434A-475C-972B-B4F4F36DF898}" srcOrd="2" destOrd="0" presId="urn:microsoft.com/office/officeart/2005/8/layout/list1"/>
    <dgm:cxn modelId="{898B1762-7C86-43F4-A333-0411FD880A6F}" type="presParOf" srcId="{83F85AD4-0032-460F-A13E-0851C27C41A3}" destId="{C3B4B7DA-4479-4F7E-B08D-37BD82CEFE62}" srcOrd="3" destOrd="0" presId="urn:microsoft.com/office/officeart/2005/8/layout/list1"/>
    <dgm:cxn modelId="{D806B44C-4C08-4E08-AE29-262B2C607524}" type="presParOf" srcId="{83F85AD4-0032-460F-A13E-0851C27C41A3}" destId="{4B3CF235-C1B5-4252-8CFB-787FD87E70EC}" srcOrd="4" destOrd="0" presId="urn:microsoft.com/office/officeart/2005/8/layout/list1"/>
    <dgm:cxn modelId="{37DA6C3A-AF4C-40EF-97B2-A968307639A1}" type="presParOf" srcId="{4B3CF235-C1B5-4252-8CFB-787FD87E70EC}" destId="{B05EE6D2-E7D4-49D1-8021-C5A94BF87500}" srcOrd="0" destOrd="0" presId="urn:microsoft.com/office/officeart/2005/8/layout/list1"/>
    <dgm:cxn modelId="{19C78BCA-8BD1-45D7-A324-F20D5750D412}" type="presParOf" srcId="{4B3CF235-C1B5-4252-8CFB-787FD87E70EC}" destId="{A7DD5A37-B60D-442D-8A5E-AF8B2323AE1F}" srcOrd="1" destOrd="0" presId="urn:microsoft.com/office/officeart/2005/8/layout/list1"/>
    <dgm:cxn modelId="{134DF29B-4DB4-45CF-A5A8-3BDB315A26D6}" type="presParOf" srcId="{83F85AD4-0032-460F-A13E-0851C27C41A3}" destId="{7E2117BE-3F6B-4A81-8AA1-BCBB81C68936}" srcOrd="5" destOrd="0" presId="urn:microsoft.com/office/officeart/2005/8/layout/list1"/>
    <dgm:cxn modelId="{29780299-5FA0-4995-86B3-6B03CBA0C683}" type="presParOf" srcId="{83F85AD4-0032-460F-A13E-0851C27C41A3}" destId="{AFAFDA11-7AE0-459E-8D4E-E3EC713EBB56}" srcOrd="6" destOrd="0" presId="urn:microsoft.com/office/officeart/2005/8/layout/list1"/>
    <dgm:cxn modelId="{0AAC885A-8BEF-4FC9-990A-FC212DEBFAC6}" type="presParOf" srcId="{83F85AD4-0032-460F-A13E-0851C27C41A3}" destId="{E73A50EB-93F0-42EF-99D0-7B58F1B2A763}" srcOrd="7" destOrd="0" presId="urn:microsoft.com/office/officeart/2005/8/layout/list1"/>
    <dgm:cxn modelId="{E18F8243-320C-45DC-97E5-D6FA49E4337F}" type="presParOf" srcId="{83F85AD4-0032-460F-A13E-0851C27C41A3}" destId="{3630396B-9A18-4C8B-8534-19F3A9BEDADB}" srcOrd="8" destOrd="0" presId="urn:microsoft.com/office/officeart/2005/8/layout/list1"/>
    <dgm:cxn modelId="{5FA2B975-8286-4FD2-9E7A-2B5887BF1834}" type="presParOf" srcId="{3630396B-9A18-4C8B-8534-19F3A9BEDADB}" destId="{33DA68F0-5590-425C-A96E-303044EA770E}" srcOrd="0" destOrd="0" presId="urn:microsoft.com/office/officeart/2005/8/layout/list1"/>
    <dgm:cxn modelId="{38E0AAC1-2A59-488B-B5C3-1A8E9FCFDA69}" type="presParOf" srcId="{3630396B-9A18-4C8B-8534-19F3A9BEDADB}" destId="{968AD554-1DF7-4B77-AB30-8077D8532DC4}" srcOrd="1" destOrd="0" presId="urn:microsoft.com/office/officeart/2005/8/layout/list1"/>
    <dgm:cxn modelId="{510F8184-135B-4C81-BEDD-21AA919CF195}" type="presParOf" srcId="{83F85AD4-0032-460F-A13E-0851C27C41A3}" destId="{8A45C318-F017-439D-86AF-8825417FA8FA}" srcOrd="9" destOrd="0" presId="urn:microsoft.com/office/officeart/2005/8/layout/list1"/>
    <dgm:cxn modelId="{FD586768-2F65-4A62-B8AA-8F49414F877E}" type="presParOf" srcId="{83F85AD4-0032-460F-A13E-0851C27C41A3}" destId="{63AEEBC2-19C8-4B31-8DC7-B46254B619CF}" srcOrd="10" destOrd="0" presId="urn:microsoft.com/office/officeart/2005/8/layout/list1"/>
    <dgm:cxn modelId="{F4C57176-E819-4968-BC72-748157AD2F47}" type="presParOf" srcId="{83F85AD4-0032-460F-A13E-0851C27C41A3}" destId="{56B2A26F-07DB-440D-B315-A81DD3506C40}" srcOrd="11" destOrd="0" presId="urn:microsoft.com/office/officeart/2005/8/layout/list1"/>
    <dgm:cxn modelId="{771C7D85-42F6-48AB-AD72-0A402B83B957}" type="presParOf" srcId="{83F85AD4-0032-460F-A13E-0851C27C41A3}" destId="{2A51C77E-C196-46DE-8E3E-754011BE28EB}" srcOrd="12" destOrd="0" presId="urn:microsoft.com/office/officeart/2005/8/layout/list1"/>
    <dgm:cxn modelId="{EFBB9EF2-0E50-4192-9A7D-BEFAE39D0755}" type="presParOf" srcId="{2A51C77E-C196-46DE-8E3E-754011BE28EB}" destId="{B73C044B-948E-4479-8B3E-7190D5E7C8BB}" srcOrd="0" destOrd="0" presId="urn:microsoft.com/office/officeart/2005/8/layout/list1"/>
    <dgm:cxn modelId="{212827A2-0DA0-4573-AF98-31D378235C96}" type="presParOf" srcId="{2A51C77E-C196-46DE-8E3E-754011BE28EB}" destId="{BFAF17B7-0ACC-4221-A5D4-A0BBD38B205B}" srcOrd="1" destOrd="0" presId="urn:microsoft.com/office/officeart/2005/8/layout/list1"/>
    <dgm:cxn modelId="{F94BA408-88E4-4D79-8DB7-0E1BEC76AB64}" type="presParOf" srcId="{83F85AD4-0032-460F-A13E-0851C27C41A3}" destId="{C324B8E1-2D4F-4766-A3DC-86FAB1442028}" srcOrd="13" destOrd="0" presId="urn:microsoft.com/office/officeart/2005/8/layout/list1"/>
    <dgm:cxn modelId="{B912F679-63BE-49C2-9CD5-284A07049B6E}" type="presParOf" srcId="{83F85AD4-0032-460F-A13E-0851C27C41A3}" destId="{6F36CA8A-9C53-49E1-812A-801751E493A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E7548-DCA1-4288-97C5-0AB309ECCD6E}">
      <dsp:nvSpPr>
        <dsp:cNvPr id="0" name=""/>
        <dsp:cNvSpPr/>
      </dsp:nvSpPr>
      <dsp:spPr>
        <a:xfrm>
          <a:off x="0" y="0"/>
          <a:ext cx="6680097" cy="9967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latin typeface="Constantia" pitchFamily="18" charset="0"/>
            </a:rPr>
            <a:t>Подготовительный</a:t>
          </a:r>
          <a:r>
            <a:rPr lang="ru-RU" sz="2400" b="0" kern="1200" baseline="0" dirty="0">
              <a:latin typeface="Constantia" pitchFamily="18" charset="0"/>
            </a:rPr>
            <a:t>  /организационный/ этап</a:t>
          </a:r>
          <a:endParaRPr lang="ru-RU" sz="2400" b="0" kern="1200" dirty="0">
            <a:latin typeface="Constantia" pitchFamily="18" charset="0"/>
          </a:endParaRPr>
        </a:p>
      </dsp:txBody>
      <dsp:txXfrm>
        <a:off x="29193" y="29193"/>
        <a:ext cx="4126217" cy="938336"/>
      </dsp:txXfrm>
    </dsp:sp>
    <dsp:sp modelId="{293980F4-7822-44BA-8BA5-FF4BB87487FC}">
      <dsp:nvSpPr>
        <dsp:cNvPr id="0" name=""/>
        <dsp:cNvSpPr/>
      </dsp:nvSpPr>
      <dsp:spPr>
        <a:xfrm>
          <a:off x="247945" y="1152115"/>
          <a:ext cx="8244842" cy="4242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u="none" kern="1200" dirty="0">
            <a:latin typeface="Constantia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u="none" kern="1200" dirty="0">
            <a:latin typeface="Constantia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u="none" kern="1200" dirty="0">
              <a:latin typeface="Constantia" pitchFamily="18" charset="0"/>
            </a:rPr>
            <a:t>Выявление противоречия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u="none" kern="1200" dirty="0">
              <a:latin typeface="Constantia" pitchFamily="18" charset="0"/>
            </a:rPr>
            <a:t>Формулирование  проблемы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u="none" kern="1200" dirty="0">
              <a:latin typeface="Constantia" pitchFamily="18" charset="0"/>
            </a:rPr>
            <a:t>Определение цели исследования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u="none" kern="1200" dirty="0">
              <a:latin typeface="Constantia" pitchFamily="18" charset="0"/>
            </a:rPr>
            <a:t>Определение  объекта и предмета исследования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u="none" kern="1200" dirty="0">
              <a:latin typeface="Constantia" pitchFamily="18" charset="0"/>
            </a:rPr>
            <a:t>Выдвижение гипотез исследования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u="none" kern="1200" dirty="0">
              <a:latin typeface="Constantia" pitchFamily="18" charset="0"/>
            </a:rPr>
            <a:t>Создание программы  исследования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u="none" kern="1200" dirty="0">
            <a:latin typeface="Constantia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u="sng" kern="1200" dirty="0">
            <a:latin typeface="Constantia" pitchFamily="18" charset="0"/>
          </a:endParaRPr>
        </a:p>
      </dsp:txBody>
      <dsp:txXfrm>
        <a:off x="372216" y="1276386"/>
        <a:ext cx="4487969" cy="3994390"/>
      </dsp:txXfrm>
    </dsp:sp>
    <dsp:sp modelId="{BA595F0E-07F8-4811-B314-3A55F21F3BAC}">
      <dsp:nvSpPr>
        <dsp:cNvPr id="0" name=""/>
        <dsp:cNvSpPr/>
      </dsp:nvSpPr>
      <dsp:spPr>
        <a:xfrm>
          <a:off x="4944290" y="879664"/>
          <a:ext cx="2007296" cy="181136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395932" y="879664"/>
        <a:ext cx="1104012" cy="1363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E7548-DCA1-4288-97C5-0AB309ECCD6E}">
      <dsp:nvSpPr>
        <dsp:cNvPr id="0" name=""/>
        <dsp:cNvSpPr/>
      </dsp:nvSpPr>
      <dsp:spPr>
        <a:xfrm>
          <a:off x="-22928" y="87533"/>
          <a:ext cx="6680097" cy="950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baseline="0" dirty="0">
              <a:latin typeface="Constantia" pitchFamily="18" charset="0"/>
            </a:rPr>
            <a:t>Основной  этап</a:t>
          </a:r>
          <a:endParaRPr lang="ru-RU" sz="2800" b="0" kern="1200" dirty="0">
            <a:latin typeface="Constantia" pitchFamily="18" charset="0"/>
          </a:endParaRPr>
        </a:p>
      </dsp:txBody>
      <dsp:txXfrm>
        <a:off x="4914" y="115375"/>
        <a:ext cx="3954814" cy="894909"/>
      </dsp:txXfrm>
    </dsp:sp>
    <dsp:sp modelId="{293980F4-7822-44BA-8BA5-FF4BB87487FC}">
      <dsp:nvSpPr>
        <dsp:cNvPr id="0" name=""/>
        <dsp:cNvSpPr/>
      </dsp:nvSpPr>
      <dsp:spPr>
        <a:xfrm>
          <a:off x="144030" y="1440764"/>
          <a:ext cx="8550969" cy="3722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Реализация программы  научного психологического исследования: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Теоретическая деятельность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Практическая (эмпирическая)  деятельность, направленная на получение  эмпирических данных</a:t>
          </a:r>
        </a:p>
      </dsp:txBody>
      <dsp:txXfrm>
        <a:off x="253073" y="1549807"/>
        <a:ext cx="4545713" cy="3504899"/>
      </dsp:txXfrm>
    </dsp:sp>
    <dsp:sp modelId="{BA595F0E-07F8-4811-B314-3A55F21F3BAC}">
      <dsp:nvSpPr>
        <dsp:cNvPr id="0" name=""/>
        <dsp:cNvSpPr/>
      </dsp:nvSpPr>
      <dsp:spPr>
        <a:xfrm>
          <a:off x="5040559" y="726554"/>
          <a:ext cx="1859315" cy="19377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458905" y="726554"/>
        <a:ext cx="1022623" cy="14775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E7548-DCA1-4288-97C5-0AB309ECCD6E}">
      <dsp:nvSpPr>
        <dsp:cNvPr id="0" name=""/>
        <dsp:cNvSpPr/>
      </dsp:nvSpPr>
      <dsp:spPr>
        <a:xfrm>
          <a:off x="-22928" y="0"/>
          <a:ext cx="6680097" cy="962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baseline="0" dirty="0">
              <a:latin typeface="Constantia" pitchFamily="18" charset="0"/>
            </a:rPr>
            <a:t>Заключительный  этап</a:t>
          </a:r>
          <a:endParaRPr lang="ru-RU" sz="2800" b="0" kern="1200" dirty="0">
            <a:latin typeface="Constantia" pitchFamily="18" charset="0"/>
          </a:endParaRPr>
        </a:p>
      </dsp:txBody>
      <dsp:txXfrm>
        <a:off x="5266" y="28194"/>
        <a:ext cx="3867058" cy="906240"/>
      </dsp:txXfrm>
    </dsp:sp>
    <dsp:sp modelId="{293980F4-7822-44BA-8BA5-FF4BB87487FC}">
      <dsp:nvSpPr>
        <dsp:cNvPr id="0" name=""/>
        <dsp:cNvSpPr/>
      </dsp:nvSpPr>
      <dsp:spPr>
        <a:xfrm>
          <a:off x="144030" y="1109225"/>
          <a:ext cx="8550969" cy="4685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Обработка и обобщение данных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Интерпретация результатов исследования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Формулирование  выводов по результатам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Определение перспективы дальнейшего исследования</a:t>
          </a:r>
          <a:endParaRPr lang="ru-RU" sz="2800" b="0" u="sng" kern="1200" dirty="0">
            <a:latin typeface="Constantia" pitchFamily="18" charset="0"/>
          </a:endParaRPr>
        </a:p>
      </dsp:txBody>
      <dsp:txXfrm>
        <a:off x="281252" y="1246447"/>
        <a:ext cx="4415066" cy="4410669"/>
      </dsp:txXfrm>
    </dsp:sp>
    <dsp:sp modelId="{BA595F0E-07F8-4811-B314-3A55F21F3BAC}">
      <dsp:nvSpPr>
        <dsp:cNvPr id="0" name=""/>
        <dsp:cNvSpPr/>
      </dsp:nvSpPr>
      <dsp:spPr>
        <a:xfrm>
          <a:off x="4896546" y="576061"/>
          <a:ext cx="2073355" cy="200092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363051" y="576061"/>
        <a:ext cx="1140345" cy="1505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78972-BAE4-481A-88CF-5F8A720F29AF}">
      <dsp:nvSpPr>
        <dsp:cNvPr id="0" name=""/>
        <dsp:cNvSpPr/>
      </dsp:nvSpPr>
      <dsp:spPr>
        <a:xfrm>
          <a:off x="0" y="382965"/>
          <a:ext cx="821537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AC80F-DBBE-4B47-A968-68D70990BFDD}">
      <dsp:nvSpPr>
        <dsp:cNvPr id="0" name=""/>
        <dsp:cNvSpPr/>
      </dsp:nvSpPr>
      <dsp:spPr>
        <a:xfrm>
          <a:off x="410768" y="117285"/>
          <a:ext cx="5750759" cy="531360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Актуальность темы исследования</a:t>
          </a:r>
        </a:p>
      </dsp:txBody>
      <dsp:txXfrm>
        <a:off x="436707" y="143224"/>
        <a:ext cx="5698881" cy="479482"/>
      </dsp:txXfrm>
    </dsp:sp>
    <dsp:sp modelId="{0CEBB2EE-434A-475C-972B-B4F4F36DF898}">
      <dsp:nvSpPr>
        <dsp:cNvPr id="0" name=""/>
        <dsp:cNvSpPr/>
      </dsp:nvSpPr>
      <dsp:spPr>
        <a:xfrm>
          <a:off x="0" y="1402675"/>
          <a:ext cx="821537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3B6C9-3FF4-4099-B96A-B86D2E166CDA}">
      <dsp:nvSpPr>
        <dsp:cNvPr id="0" name=""/>
        <dsp:cNvSpPr/>
      </dsp:nvSpPr>
      <dsp:spPr>
        <a:xfrm>
          <a:off x="410768" y="933765"/>
          <a:ext cx="5750759" cy="734589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Степень научной разработанности  проблемы исследования</a:t>
          </a:r>
        </a:p>
      </dsp:txBody>
      <dsp:txXfrm>
        <a:off x="446628" y="969625"/>
        <a:ext cx="5679039" cy="662869"/>
      </dsp:txXfrm>
    </dsp:sp>
    <dsp:sp modelId="{AFAFDA11-7AE0-459E-8D4E-E3EC713EBB56}">
      <dsp:nvSpPr>
        <dsp:cNvPr id="0" name=""/>
        <dsp:cNvSpPr/>
      </dsp:nvSpPr>
      <dsp:spPr>
        <a:xfrm>
          <a:off x="0" y="2219155"/>
          <a:ext cx="821537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410768" y="1953475"/>
          <a:ext cx="5750759" cy="531360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Проблема исследования</a:t>
          </a:r>
        </a:p>
      </dsp:txBody>
      <dsp:txXfrm>
        <a:off x="436707" y="1979414"/>
        <a:ext cx="5698881" cy="479482"/>
      </dsp:txXfrm>
    </dsp:sp>
    <dsp:sp modelId="{63AEEBC2-19C8-4B31-8DC7-B46254B619CF}">
      <dsp:nvSpPr>
        <dsp:cNvPr id="0" name=""/>
        <dsp:cNvSpPr/>
      </dsp:nvSpPr>
      <dsp:spPr>
        <a:xfrm>
          <a:off x="0" y="3035635"/>
          <a:ext cx="821537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AD554-1DF7-4B77-AB30-8077D8532DC4}">
      <dsp:nvSpPr>
        <dsp:cNvPr id="0" name=""/>
        <dsp:cNvSpPr/>
      </dsp:nvSpPr>
      <dsp:spPr>
        <a:xfrm>
          <a:off x="410768" y="2769955"/>
          <a:ext cx="5750759" cy="531360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Цель исследования</a:t>
          </a:r>
        </a:p>
      </dsp:txBody>
      <dsp:txXfrm>
        <a:off x="436707" y="2795894"/>
        <a:ext cx="5698881" cy="479482"/>
      </dsp:txXfrm>
    </dsp:sp>
    <dsp:sp modelId="{6F36CA8A-9C53-49E1-812A-801751E493A0}">
      <dsp:nvSpPr>
        <dsp:cNvPr id="0" name=""/>
        <dsp:cNvSpPr/>
      </dsp:nvSpPr>
      <dsp:spPr>
        <a:xfrm>
          <a:off x="0" y="3852115"/>
          <a:ext cx="821537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F17B7-0ACC-4221-A5D4-A0BBD38B205B}">
      <dsp:nvSpPr>
        <dsp:cNvPr id="0" name=""/>
        <dsp:cNvSpPr/>
      </dsp:nvSpPr>
      <dsp:spPr>
        <a:xfrm>
          <a:off x="463059" y="3586435"/>
          <a:ext cx="5750759" cy="531360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Объект исследования</a:t>
          </a:r>
        </a:p>
      </dsp:txBody>
      <dsp:txXfrm>
        <a:off x="488998" y="3612374"/>
        <a:ext cx="5698881" cy="479482"/>
      </dsp:txXfrm>
    </dsp:sp>
    <dsp:sp modelId="{BFA0EAD6-762F-494F-A015-BD05653EDA0F}">
      <dsp:nvSpPr>
        <dsp:cNvPr id="0" name=""/>
        <dsp:cNvSpPr/>
      </dsp:nvSpPr>
      <dsp:spPr>
        <a:xfrm>
          <a:off x="0" y="4668595"/>
          <a:ext cx="821537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CA77D6-F41C-4199-AF1A-31066842E19D}">
      <dsp:nvSpPr>
        <dsp:cNvPr id="0" name=""/>
        <dsp:cNvSpPr/>
      </dsp:nvSpPr>
      <dsp:spPr>
        <a:xfrm>
          <a:off x="460413" y="4402915"/>
          <a:ext cx="5750759" cy="531360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Предмет  исследования </a:t>
          </a:r>
        </a:p>
      </dsp:txBody>
      <dsp:txXfrm>
        <a:off x="486352" y="4428854"/>
        <a:ext cx="5698881" cy="479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78972-BAE4-481A-88CF-5F8A720F29AF}">
      <dsp:nvSpPr>
        <dsp:cNvPr id="0" name=""/>
        <dsp:cNvSpPr/>
      </dsp:nvSpPr>
      <dsp:spPr>
        <a:xfrm>
          <a:off x="0" y="318266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AC80F-DBBE-4B47-A968-68D70990BFDD}">
      <dsp:nvSpPr>
        <dsp:cNvPr id="0" name=""/>
        <dsp:cNvSpPr/>
      </dsp:nvSpPr>
      <dsp:spPr>
        <a:xfrm>
          <a:off x="410768" y="23066"/>
          <a:ext cx="5750759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Гипотеза исследования</a:t>
          </a:r>
        </a:p>
      </dsp:txBody>
      <dsp:txXfrm>
        <a:off x="439589" y="51887"/>
        <a:ext cx="5693117" cy="532758"/>
      </dsp:txXfrm>
    </dsp:sp>
    <dsp:sp modelId="{0CEBB2EE-434A-475C-972B-B4F4F36DF898}">
      <dsp:nvSpPr>
        <dsp:cNvPr id="0" name=""/>
        <dsp:cNvSpPr/>
      </dsp:nvSpPr>
      <dsp:spPr>
        <a:xfrm>
          <a:off x="0" y="1272232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3B6C9-3FF4-4099-B96A-B86D2E166CDA}">
      <dsp:nvSpPr>
        <dsp:cNvPr id="0" name=""/>
        <dsp:cNvSpPr/>
      </dsp:nvSpPr>
      <dsp:spPr>
        <a:xfrm>
          <a:off x="410768" y="930266"/>
          <a:ext cx="5750759" cy="6371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Задачи исследования</a:t>
          </a:r>
        </a:p>
      </dsp:txBody>
      <dsp:txXfrm>
        <a:off x="441872" y="961370"/>
        <a:ext cx="5688551" cy="574957"/>
      </dsp:txXfrm>
    </dsp:sp>
    <dsp:sp modelId="{AFAFDA11-7AE0-459E-8D4E-E3EC713EBB56}">
      <dsp:nvSpPr>
        <dsp:cNvPr id="0" name=""/>
        <dsp:cNvSpPr/>
      </dsp:nvSpPr>
      <dsp:spPr>
        <a:xfrm>
          <a:off x="0" y="2295947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410768" y="1884232"/>
          <a:ext cx="5750759" cy="70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Методологические основы исследования </a:t>
          </a:r>
        </a:p>
      </dsp:txBody>
      <dsp:txXfrm>
        <a:off x="445277" y="1918741"/>
        <a:ext cx="5681741" cy="637897"/>
      </dsp:txXfrm>
    </dsp:sp>
    <dsp:sp modelId="{63AEEBC2-19C8-4B31-8DC7-B46254B619CF}">
      <dsp:nvSpPr>
        <dsp:cNvPr id="0" name=""/>
        <dsp:cNvSpPr/>
      </dsp:nvSpPr>
      <dsp:spPr>
        <a:xfrm>
          <a:off x="0" y="3203147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AD554-1DF7-4B77-AB30-8077D8532DC4}">
      <dsp:nvSpPr>
        <dsp:cNvPr id="0" name=""/>
        <dsp:cNvSpPr/>
      </dsp:nvSpPr>
      <dsp:spPr>
        <a:xfrm>
          <a:off x="410768" y="2907947"/>
          <a:ext cx="5750759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Теоретические основы исследования</a:t>
          </a:r>
        </a:p>
      </dsp:txBody>
      <dsp:txXfrm>
        <a:off x="439589" y="2936768"/>
        <a:ext cx="5693117" cy="532758"/>
      </dsp:txXfrm>
    </dsp:sp>
    <dsp:sp modelId="{6F36CA8A-9C53-49E1-812A-801751E493A0}">
      <dsp:nvSpPr>
        <dsp:cNvPr id="0" name=""/>
        <dsp:cNvSpPr/>
      </dsp:nvSpPr>
      <dsp:spPr>
        <a:xfrm>
          <a:off x="0" y="4110347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F17B7-0ACC-4221-A5D4-A0BBD38B205B}">
      <dsp:nvSpPr>
        <dsp:cNvPr id="0" name=""/>
        <dsp:cNvSpPr/>
      </dsp:nvSpPr>
      <dsp:spPr>
        <a:xfrm>
          <a:off x="463059" y="3815147"/>
          <a:ext cx="5750759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Методы и методики исследования</a:t>
          </a:r>
        </a:p>
      </dsp:txBody>
      <dsp:txXfrm>
        <a:off x="491880" y="3843968"/>
        <a:ext cx="5693117" cy="532758"/>
      </dsp:txXfrm>
    </dsp:sp>
    <dsp:sp modelId="{BFA0EAD6-762F-494F-A015-BD05653EDA0F}">
      <dsp:nvSpPr>
        <dsp:cNvPr id="0" name=""/>
        <dsp:cNvSpPr/>
      </dsp:nvSpPr>
      <dsp:spPr>
        <a:xfrm>
          <a:off x="0" y="5017547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CA77D6-F41C-4199-AF1A-31066842E19D}">
      <dsp:nvSpPr>
        <dsp:cNvPr id="0" name=""/>
        <dsp:cNvSpPr/>
      </dsp:nvSpPr>
      <dsp:spPr>
        <a:xfrm>
          <a:off x="460413" y="4722347"/>
          <a:ext cx="5750759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Эмпирическая база исследования </a:t>
          </a:r>
        </a:p>
      </dsp:txBody>
      <dsp:txXfrm>
        <a:off x="489234" y="4751168"/>
        <a:ext cx="5693117" cy="5327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78972-BAE4-481A-88CF-5F8A720F29AF}">
      <dsp:nvSpPr>
        <dsp:cNvPr id="0" name=""/>
        <dsp:cNvSpPr/>
      </dsp:nvSpPr>
      <dsp:spPr>
        <a:xfrm>
          <a:off x="0" y="400362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AC80F-DBBE-4B47-A968-68D70990BFDD}">
      <dsp:nvSpPr>
        <dsp:cNvPr id="0" name=""/>
        <dsp:cNvSpPr/>
      </dsp:nvSpPr>
      <dsp:spPr>
        <a:xfrm>
          <a:off x="410768" y="60882"/>
          <a:ext cx="5750759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Относительная новизна исследования</a:t>
          </a:r>
        </a:p>
      </dsp:txBody>
      <dsp:txXfrm>
        <a:off x="443912" y="94026"/>
        <a:ext cx="5684471" cy="612672"/>
      </dsp:txXfrm>
    </dsp:sp>
    <dsp:sp modelId="{0CEBB2EE-434A-475C-972B-B4F4F36DF898}">
      <dsp:nvSpPr>
        <dsp:cNvPr id="0" name=""/>
        <dsp:cNvSpPr/>
      </dsp:nvSpPr>
      <dsp:spPr>
        <a:xfrm>
          <a:off x="0" y="1497423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3B6C9-3FF4-4099-B96A-B86D2E166CDA}">
      <dsp:nvSpPr>
        <dsp:cNvPr id="0" name=""/>
        <dsp:cNvSpPr/>
      </dsp:nvSpPr>
      <dsp:spPr>
        <a:xfrm>
          <a:off x="410768" y="1104162"/>
          <a:ext cx="5750759" cy="73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Теоретическая значимость исследования</a:t>
          </a:r>
        </a:p>
      </dsp:txBody>
      <dsp:txXfrm>
        <a:off x="446537" y="1139931"/>
        <a:ext cx="5679221" cy="661202"/>
      </dsp:txXfrm>
    </dsp:sp>
    <dsp:sp modelId="{AFAFDA11-7AE0-459E-8D4E-E3EC713EBB56}">
      <dsp:nvSpPr>
        <dsp:cNvPr id="0" name=""/>
        <dsp:cNvSpPr/>
      </dsp:nvSpPr>
      <dsp:spPr>
        <a:xfrm>
          <a:off x="0" y="2674696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410768" y="2201223"/>
          <a:ext cx="5750759" cy="8129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Практическая значимость исследования </a:t>
          </a:r>
        </a:p>
      </dsp:txBody>
      <dsp:txXfrm>
        <a:off x="450453" y="2240908"/>
        <a:ext cx="5671389" cy="733582"/>
      </dsp:txXfrm>
    </dsp:sp>
    <dsp:sp modelId="{63AEEBC2-19C8-4B31-8DC7-B46254B619CF}">
      <dsp:nvSpPr>
        <dsp:cNvPr id="0" name=""/>
        <dsp:cNvSpPr/>
      </dsp:nvSpPr>
      <dsp:spPr>
        <a:xfrm>
          <a:off x="0" y="3717976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AD554-1DF7-4B77-AB30-8077D8532DC4}">
      <dsp:nvSpPr>
        <dsp:cNvPr id="0" name=""/>
        <dsp:cNvSpPr/>
      </dsp:nvSpPr>
      <dsp:spPr>
        <a:xfrm>
          <a:off x="410768" y="3378496"/>
          <a:ext cx="5750759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Апробация результатов исследования</a:t>
          </a:r>
        </a:p>
      </dsp:txBody>
      <dsp:txXfrm>
        <a:off x="443912" y="3411640"/>
        <a:ext cx="5684471" cy="612672"/>
      </dsp:txXfrm>
    </dsp:sp>
    <dsp:sp modelId="{6F36CA8A-9C53-49E1-812A-801751E493A0}">
      <dsp:nvSpPr>
        <dsp:cNvPr id="0" name=""/>
        <dsp:cNvSpPr/>
      </dsp:nvSpPr>
      <dsp:spPr>
        <a:xfrm>
          <a:off x="0" y="4761256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F17B7-0ACC-4221-A5D4-A0BBD38B205B}">
      <dsp:nvSpPr>
        <dsp:cNvPr id="0" name=""/>
        <dsp:cNvSpPr/>
      </dsp:nvSpPr>
      <dsp:spPr>
        <a:xfrm>
          <a:off x="463059" y="4421776"/>
          <a:ext cx="5750759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 </a:t>
          </a:r>
          <a:r>
            <a:rPr lang="ru-RU" sz="2000" kern="1200" dirty="0"/>
            <a:t>Структура  исследования</a:t>
          </a:r>
        </a:p>
      </dsp:txBody>
      <dsp:txXfrm>
        <a:off x="496203" y="4454920"/>
        <a:ext cx="5684471" cy="6126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825C9E-376A-4CAF-9896-140216CFD7D5}">
      <dsp:nvSpPr>
        <dsp:cNvPr id="0" name=""/>
        <dsp:cNvSpPr/>
      </dsp:nvSpPr>
      <dsp:spPr>
        <a:xfrm>
          <a:off x="0" y="0"/>
          <a:ext cx="7406022" cy="13825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Противоречие</a:t>
          </a:r>
        </a:p>
      </dsp:txBody>
      <dsp:txXfrm>
        <a:off x="40494" y="40494"/>
        <a:ext cx="5914138" cy="1301565"/>
      </dsp:txXfrm>
    </dsp:sp>
    <dsp:sp modelId="{E9EAB442-084A-4155-8F35-2F5E0536A11A}">
      <dsp:nvSpPr>
        <dsp:cNvPr id="0" name=""/>
        <dsp:cNvSpPr/>
      </dsp:nvSpPr>
      <dsp:spPr>
        <a:xfrm>
          <a:off x="653472" y="1612979"/>
          <a:ext cx="7406022" cy="13825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Проблема исследования</a:t>
          </a:r>
        </a:p>
      </dsp:txBody>
      <dsp:txXfrm>
        <a:off x="693966" y="1653473"/>
        <a:ext cx="5772902" cy="1301565"/>
      </dsp:txXfrm>
    </dsp:sp>
    <dsp:sp modelId="{E4E1A719-6218-4108-A7E4-902502950969}">
      <dsp:nvSpPr>
        <dsp:cNvPr id="0" name=""/>
        <dsp:cNvSpPr/>
      </dsp:nvSpPr>
      <dsp:spPr>
        <a:xfrm>
          <a:off x="1306945" y="3225958"/>
          <a:ext cx="7406022" cy="13825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Тема исследования</a:t>
          </a:r>
        </a:p>
      </dsp:txBody>
      <dsp:txXfrm>
        <a:off x="1347439" y="3266452"/>
        <a:ext cx="5772902" cy="1301565"/>
      </dsp:txXfrm>
    </dsp:sp>
    <dsp:sp modelId="{7B643F53-3376-4414-81DB-CFAB312FBA15}">
      <dsp:nvSpPr>
        <dsp:cNvPr id="0" name=""/>
        <dsp:cNvSpPr/>
      </dsp:nvSpPr>
      <dsp:spPr>
        <a:xfrm>
          <a:off x="6507362" y="1048436"/>
          <a:ext cx="898659" cy="89865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6709560" y="1048436"/>
        <a:ext cx="494263" cy="676241"/>
      </dsp:txXfrm>
    </dsp:sp>
    <dsp:sp modelId="{26D68D54-7F5D-4EA2-9366-804A0F3D1D0C}">
      <dsp:nvSpPr>
        <dsp:cNvPr id="0" name=""/>
        <dsp:cNvSpPr/>
      </dsp:nvSpPr>
      <dsp:spPr>
        <a:xfrm>
          <a:off x="7160835" y="2652198"/>
          <a:ext cx="898659" cy="89865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7363033" y="2652198"/>
        <a:ext cx="494263" cy="6762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CC6BC-6907-43C0-8039-D86E8920796A}">
      <dsp:nvSpPr>
        <dsp:cNvPr id="0" name=""/>
        <dsp:cNvSpPr/>
      </dsp:nvSpPr>
      <dsp:spPr>
        <a:xfrm>
          <a:off x="0" y="8632"/>
          <a:ext cx="8790975" cy="1449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Georgia" panose="02040502050405020303" pitchFamily="18" charset="0"/>
            </a:rPr>
            <a:t>Объект исследования </a:t>
          </a:r>
          <a:r>
            <a:rPr lang="ru-RU" sz="2800" kern="1200" dirty="0">
              <a:latin typeface="Georgia" panose="02040502050405020303" pitchFamily="18" charset="0"/>
            </a:rPr>
            <a:t>- </a:t>
          </a:r>
          <a:r>
            <a:rPr lang="ru-RU" sz="2800" kern="1200" dirty="0">
              <a:effectLst/>
              <a:latin typeface="Georgia" panose="02040502050405020303" pitchFamily="18" charset="0"/>
            </a:rPr>
            <a:t>область психической реальности, на которую направлена исследовательская деятельность. </a:t>
          </a:r>
          <a:endParaRPr lang="ru-RU" sz="2800" kern="1200" dirty="0"/>
        </a:p>
      </dsp:txBody>
      <dsp:txXfrm>
        <a:off x="70765" y="79397"/>
        <a:ext cx="8649445" cy="1308100"/>
      </dsp:txXfrm>
    </dsp:sp>
    <dsp:sp modelId="{F4AEC4BB-7D53-45F5-9B41-A4D0EE77C671}">
      <dsp:nvSpPr>
        <dsp:cNvPr id="0" name=""/>
        <dsp:cNvSpPr/>
      </dsp:nvSpPr>
      <dsp:spPr>
        <a:xfrm>
          <a:off x="0" y="1458262"/>
          <a:ext cx="8790975" cy="1435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113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b="1" kern="1200" dirty="0">
              <a:latin typeface="Georgia" panose="02040502050405020303" pitchFamily="18" charset="0"/>
            </a:rPr>
            <a:t>Ключевое слово </a:t>
          </a:r>
          <a:r>
            <a:rPr lang="ru-RU" sz="2400" kern="1200" dirty="0">
              <a:latin typeface="Georgia" panose="02040502050405020303" pitchFamily="18" charset="0"/>
            </a:rPr>
            <a:t>в названии </a:t>
          </a:r>
          <a:r>
            <a:rPr lang="ru-RU" sz="2400" b="1" kern="1200" dirty="0">
              <a:latin typeface="Georgia" panose="02040502050405020303" pitchFamily="18" charset="0"/>
            </a:rPr>
            <a:t>темы</a:t>
          </a:r>
          <a:r>
            <a:rPr lang="ru-RU" sz="2400" kern="1200" dirty="0">
              <a:latin typeface="Georgia" panose="02040502050405020303" pitchFamily="18" charset="0"/>
            </a:rPr>
            <a:t> исследования обозначает его </a:t>
          </a:r>
          <a:r>
            <a:rPr lang="ru-RU" sz="2400" b="1" kern="1200" dirty="0">
              <a:latin typeface="Georgia" panose="02040502050405020303" pitchFamily="18" charset="0"/>
            </a:rPr>
            <a:t>объект.</a:t>
          </a:r>
          <a:endParaRPr lang="ru-RU" sz="24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2300" kern="1200" dirty="0"/>
        </a:p>
      </dsp:txBody>
      <dsp:txXfrm>
        <a:off x="0" y="1458262"/>
        <a:ext cx="8790975" cy="1435027"/>
      </dsp:txXfrm>
    </dsp:sp>
    <dsp:sp modelId="{1A54AAB5-C2D7-4397-9B2C-CBBDD625A788}">
      <dsp:nvSpPr>
        <dsp:cNvPr id="0" name=""/>
        <dsp:cNvSpPr/>
      </dsp:nvSpPr>
      <dsp:spPr>
        <a:xfrm>
          <a:off x="0" y="2893289"/>
          <a:ext cx="8790975" cy="1449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effectLst/>
              <a:latin typeface="Georgia" panose="02040502050405020303" pitchFamily="18" charset="0"/>
              <a:ea typeface="MS Mincho" panose="02020609040205080304" pitchFamily="49" charset="-128"/>
            </a:rPr>
            <a:t>Предмет исследования - </a:t>
          </a:r>
          <a:r>
            <a:rPr lang="ru-RU" sz="2800" kern="1200" dirty="0">
              <a:effectLst/>
              <a:latin typeface="Georgia" panose="02040502050405020303" pitchFamily="18" charset="0"/>
              <a:ea typeface="MS Mincho" panose="02020609040205080304" pitchFamily="49" charset="-128"/>
            </a:rPr>
            <a:t>явления в целом, отдельные их стороны, аспекты  и отношения между отдельными сторонами и целым </a:t>
          </a:r>
          <a:endParaRPr lang="ru-RU" sz="2800" kern="1200" dirty="0"/>
        </a:p>
      </dsp:txBody>
      <dsp:txXfrm>
        <a:off x="70765" y="2964054"/>
        <a:ext cx="8649445" cy="1308100"/>
      </dsp:txXfrm>
    </dsp:sp>
    <dsp:sp modelId="{3DEC5456-BF4C-40E2-8C26-83647A2D878C}">
      <dsp:nvSpPr>
        <dsp:cNvPr id="0" name=""/>
        <dsp:cNvSpPr/>
      </dsp:nvSpPr>
      <dsp:spPr>
        <a:xfrm>
          <a:off x="0" y="4342919"/>
          <a:ext cx="8790975" cy="977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113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>
              <a:effectLst/>
              <a:latin typeface="Georgia" panose="02040502050405020303" pitchFamily="18" charset="0"/>
            </a:rPr>
            <a:t>Предмет указывает на аспект изучения данного объекта</a:t>
          </a:r>
          <a:endParaRPr lang="ru-RU" sz="2400" kern="1200" dirty="0"/>
        </a:p>
      </dsp:txBody>
      <dsp:txXfrm>
        <a:off x="0" y="4342919"/>
        <a:ext cx="8790975" cy="9770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BB2EE-434A-475C-972B-B4F4F36DF898}">
      <dsp:nvSpPr>
        <dsp:cNvPr id="0" name=""/>
        <dsp:cNvSpPr/>
      </dsp:nvSpPr>
      <dsp:spPr>
        <a:xfrm>
          <a:off x="0" y="733511"/>
          <a:ext cx="842968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3B6C9-3FF4-4099-B96A-B86D2E166CDA}">
      <dsp:nvSpPr>
        <dsp:cNvPr id="0" name=""/>
        <dsp:cNvSpPr/>
      </dsp:nvSpPr>
      <dsp:spPr>
        <a:xfrm>
          <a:off x="421484" y="107899"/>
          <a:ext cx="7306108" cy="861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035" tIns="0" rIns="22303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Теоретические методы</a:t>
          </a:r>
        </a:p>
      </dsp:txBody>
      <dsp:txXfrm>
        <a:off x="463552" y="149967"/>
        <a:ext cx="7221972" cy="777635"/>
      </dsp:txXfrm>
    </dsp:sp>
    <dsp:sp modelId="{AFAFDA11-7AE0-459E-8D4E-E3EC713EBB56}">
      <dsp:nvSpPr>
        <dsp:cNvPr id="0" name=""/>
        <dsp:cNvSpPr/>
      </dsp:nvSpPr>
      <dsp:spPr>
        <a:xfrm>
          <a:off x="0" y="2100813"/>
          <a:ext cx="842968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421484" y="1223111"/>
          <a:ext cx="7302508" cy="11138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035" tIns="0" rIns="22303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Методы организации исследования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(по Б.Г. Ананьеву)</a:t>
          </a:r>
        </a:p>
      </dsp:txBody>
      <dsp:txXfrm>
        <a:off x="475858" y="1277485"/>
        <a:ext cx="7193760" cy="1005114"/>
      </dsp:txXfrm>
    </dsp:sp>
    <dsp:sp modelId="{63AEEBC2-19C8-4B31-8DC7-B46254B619CF}">
      <dsp:nvSpPr>
        <dsp:cNvPr id="0" name=""/>
        <dsp:cNvSpPr/>
      </dsp:nvSpPr>
      <dsp:spPr>
        <a:xfrm>
          <a:off x="0" y="3700224"/>
          <a:ext cx="842968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AD554-1DF7-4B77-AB30-8077D8532DC4}">
      <dsp:nvSpPr>
        <dsp:cNvPr id="0" name=""/>
        <dsp:cNvSpPr/>
      </dsp:nvSpPr>
      <dsp:spPr>
        <a:xfrm>
          <a:off x="421484" y="2590413"/>
          <a:ext cx="7316316" cy="13459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035" tIns="0" rIns="22303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Эмпирические методы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Методики, в которых конкретизируются названные методы</a:t>
          </a:r>
        </a:p>
      </dsp:txBody>
      <dsp:txXfrm>
        <a:off x="487189" y="2656118"/>
        <a:ext cx="7184906" cy="1214560"/>
      </dsp:txXfrm>
    </dsp:sp>
    <dsp:sp modelId="{6F36CA8A-9C53-49E1-812A-801751E493A0}">
      <dsp:nvSpPr>
        <dsp:cNvPr id="0" name=""/>
        <dsp:cNvSpPr/>
      </dsp:nvSpPr>
      <dsp:spPr>
        <a:xfrm>
          <a:off x="0" y="4962648"/>
          <a:ext cx="842968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F17B7-0ACC-4221-A5D4-A0BBD38B205B}">
      <dsp:nvSpPr>
        <dsp:cNvPr id="0" name=""/>
        <dsp:cNvSpPr/>
      </dsp:nvSpPr>
      <dsp:spPr>
        <a:xfrm>
          <a:off x="474355" y="4142658"/>
          <a:ext cx="7340922" cy="10089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035" tIns="0" rIns="22303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Методы обработки данных</a:t>
          </a:r>
        </a:p>
      </dsp:txBody>
      <dsp:txXfrm>
        <a:off x="523610" y="4191913"/>
        <a:ext cx="7242412" cy="910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A4DCE-733B-4803-BCBF-67A1E14570D5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EA863-D56D-4A82-AB33-37F3E6CB4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B2CB3-CC1A-446B-92F0-EE4F249AFF9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B2CB3-CC1A-446B-92F0-EE4F249AFF9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394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B2CB3-CC1A-446B-92F0-EE4F249AFF9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576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613BFA-0E8A-4930-BAEF-12261EAF8ED2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857233"/>
            <a:ext cx="8458200" cy="2355744"/>
          </a:xfrm>
        </p:spPr>
        <p:txBody>
          <a:bodyPr>
            <a:normAutofit/>
          </a:bodyPr>
          <a:lstStyle/>
          <a:p>
            <a:r>
              <a:rPr lang="ru-RU" sz="3600" b="1" i="1" dirty="0">
                <a:latin typeface="Constantia" pitchFamily="18" charset="0"/>
              </a:rPr>
              <a:t>Методологические основы психологии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149080"/>
            <a:ext cx="5266928" cy="1503458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</a:pPr>
            <a:r>
              <a:rPr lang="ru-RU" sz="3200" b="1" dirty="0"/>
              <a:t>Организация научного психологического исследования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5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151"/>
          </a:xfrm>
        </p:spPr>
        <p:txBody>
          <a:bodyPr>
            <a:normAutofit fontScale="90000" lnSpcReduction="20000"/>
          </a:bodyPr>
          <a:lstStyle/>
          <a:p>
            <a:pPr marL="86868" indent="-342900" algn="just">
              <a:spcBef>
                <a:spcPts val="0"/>
              </a:spcBef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Противоречие выявляется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после определения состояния проблемы исследования в научной литературе  (степени ее изученности)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Например, обнаруживается  противоречие…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ru-RU" sz="2200" dirty="0"/>
              <a:t>Между потребностью в …. и отсутствием (эмпирических данных, адекватных методов, обоснования и т.д.)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sz="2200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ru-RU" sz="2200" dirty="0"/>
              <a:t>Между необходимостью объяснения… и недостаточной изученностью явления.</a:t>
            </a:r>
          </a:p>
          <a:p>
            <a:pPr>
              <a:buFont typeface="Arial" charset="0"/>
              <a:buChar char="•"/>
              <a:defRPr/>
            </a:pPr>
            <a:endParaRPr lang="ru-RU" sz="22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ru-RU" sz="2200" dirty="0">
                <a:latin typeface="Georgia" panose="02040502050405020303" pitchFamily="18" charset="0"/>
                <a:ea typeface="Times New Roman" panose="02020603050405020304" pitchFamily="18" charset="0"/>
              </a:rPr>
              <a:t>М</a:t>
            </a:r>
            <a:r>
              <a:rPr lang="ru-RU" sz="220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ежду значимостью данной проблемы для психологической теории и практики и ее недостаточной изученностью. </a:t>
            </a:r>
            <a:endParaRPr lang="ru-RU" sz="2200" dirty="0">
              <a:latin typeface="Georgia" panose="02040502050405020303" pitchFamily="18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sz="2200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ru-RU" sz="2200" dirty="0"/>
              <a:t>Между необходимостью… и недостаточной разработанностью (подхода, теорий, понятий и т. д.)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sz="2200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ru-RU" sz="2200" dirty="0"/>
              <a:t>Между потребностями практической деятельности … и отсутствием программ,  разработок, рекомендаций.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sz="2200" dirty="0"/>
          </a:p>
          <a:p>
            <a:pPr>
              <a:buFont typeface="Arial" charset="0"/>
              <a:buChar char="•"/>
              <a:defRPr/>
            </a:pPr>
            <a:r>
              <a:rPr lang="ru-RU" sz="2200" dirty="0">
                <a:latin typeface="Georgia" panose="02040502050405020303" pitchFamily="18" charset="0"/>
              </a:rPr>
              <a:t>М</a:t>
            </a:r>
            <a:r>
              <a:rPr lang="ru-RU" sz="2200" dirty="0">
                <a:effectLst/>
                <a:latin typeface="Georgia" panose="02040502050405020303" pitchFamily="18" charset="0"/>
              </a:rPr>
              <a:t>ежду фактами и их теоретическим осмыслением.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sz="2200" dirty="0"/>
          </a:p>
          <a:p>
            <a:pPr eaLnBrk="1" hangingPunct="1">
              <a:buFont typeface="Arial" charset="0"/>
              <a:buChar char="•"/>
              <a:defRPr/>
            </a:pPr>
            <a:endParaRPr lang="ru-RU" sz="2100" dirty="0"/>
          </a:p>
          <a:p>
            <a:pPr marL="86868" indent="-342900" algn="just">
              <a:spcBef>
                <a:spcPts val="0"/>
              </a:spcBef>
            </a:pPr>
            <a:endParaRPr lang="ru-RU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500" b="1" dirty="0">
              <a:cs typeface="Times New Roman" pitchFamily="18" charset="0"/>
            </a:endParaRP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42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8ECDCE35-646F-4AAD-81E5-8CAE9655B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5482952" cy="5866667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>
                <a:latin typeface="Georgia" panose="02040502050405020303" pitchFamily="18" charset="0"/>
                <a:cs typeface="Times New Roman" pitchFamily="18" charset="0"/>
              </a:rPr>
              <a:t>Проблема </a:t>
            </a:r>
            <a:r>
              <a:rPr lang="ru-RU" sz="2000" dirty="0">
                <a:effectLst/>
                <a:latin typeface="Georgia" panose="02040502050405020303" pitchFamily="18" charset="0"/>
              </a:rPr>
              <a:t>выражает основное противоречие, которое будет разрешаться автором в ходе исследования.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effectLst/>
              <a:latin typeface="Georgia" panose="02040502050405020303" pitchFamily="18" charset="0"/>
            </a:endParaRPr>
          </a:p>
          <a:p>
            <a:pPr marL="86868" indent="-342900" algn="just">
              <a:spcBef>
                <a:spcPts val="0"/>
              </a:spcBef>
            </a:pPr>
            <a:r>
              <a:rPr lang="ru-RU" sz="2000" dirty="0">
                <a:latin typeface="Georgia" panose="02040502050405020303" pitchFamily="18" charset="0"/>
              </a:rPr>
              <a:t>Идентификация проблемы связана с  постановкой вопроса, на который отвечает исследование.</a:t>
            </a:r>
          </a:p>
          <a:p>
            <a:pPr marL="86868" indent="-342900" algn="just">
              <a:spcBef>
                <a:spcPts val="0"/>
              </a:spcBef>
            </a:pPr>
            <a:endParaRPr lang="ru-RU" sz="2000" dirty="0">
              <a:effectLst/>
              <a:latin typeface="Georgia" panose="02040502050405020303" pitchFamily="18" charset="0"/>
            </a:endParaRPr>
          </a:p>
          <a:p>
            <a:pPr marL="86868" indent="-342900" algn="just">
              <a:spcBef>
                <a:spcPts val="0"/>
              </a:spcBef>
            </a:pPr>
            <a:r>
              <a:rPr lang="ru-RU" sz="2000" dirty="0">
                <a:effectLst/>
                <a:latin typeface="Georgia" panose="02040502050405020303" pitchFamily="18" charset="0"/>
              </a:rPr>
              <a:t> Постановка проблемы определяет стратегию исследования и направление научного поиска.</a:t>
            </a:r>
          </a:p>
          <a:p>
            <a:pPr marL="86868" indent="-342900" algn="just">
              <a:spcBef>
                <a:spcPts val="0"/>
              </a:spcBef>
            </a:pPr>
            <a:endParaRPr lang="ru-RU" sz="2000" dirty="0"/>
          </a:p>
          <a:p>
            <a:pPr marL="86868" indent="-342900" algn="just">
              <a:spcBef>
                <a:spcPts val="0"/>
              </a:spcBef>
            </a:pPr>
            <a:r>
              <a:rPr lang="ru-RU" sz="2000" dirty="0"/>
              <a:t>Проблема перерастает в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000" b="1" dirty="0"/>
              <a:t>цель </a:t>
            </a:r>
            <a:r>
              <a:rPr lang="ru-RU" sz="2000" dirty="0"/>
              <a:t>исследования, которая состоит в том, </a:t>
            </a:r>
            <a:r>
              <a:rPr lang="ru-RU" sz="2000" b="1" dirty="0"/>
              <a:t>чтобы разрешить проблему.</a:t>
            </a:r>
          </a:p>
          <a:p>
            <a:pPr marL="86868" indent="-342900" algn="just">
              <a:spcBef>
                <a:spcPts val="0"/>
              </a:spcBef>
            </a:pPr>
            <a:endParaRPr lang="ru-RU" sz="2000" dirty="0">
              <a:effectLst/>
              <a:latin typeface="Georgia" panose="02040502050405020303" pitchFamily="18" charset="0"/>
            </a:endParaRPr>
          </a:p>
          <a:p>
            <a:pPr marL="86868" indent="-342900" algn="just">
              <a:spcBef>
                <a:spcPts val="0"/>
              </a:spcBef>
            </a:pPr>
            <a:endParaRPr lang="ru-RU" sz="2000" dirty="0">
              <a:latin typeface="Georgia" panose="02040502050405020303" pitchFamily="18" charset="0"/>
            </a:endParaRPr>
          </a:p>
          <a:p>
            <a:endParaRPr lang="ru-RU" dirty="0"/>
          </a:p>
        </p:txBody>
      </p:sp>
      <p:pic>
        <p:nvPicPr>
          <p:cNvPr id="7" name="Picture 2" descr="C:\Users\Public\Pictures\Sample Pictures\скачанные файлы (3).jpg">
            <a:extLst>
              <a:ext uri="{FF2B5EF4-FFF2-40B4-BE49-F238E27FC236}">
                <a16:creationId xmlns:a16="http://schemas.microsoft.com/office/drawing/2014/main" id="{944C62EB-F161-48A7-91B5-8B399BD781D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29000"/>
            <a:ext cx="3059832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9628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ED33394-75A6-4D20-B4F4-B96FBD04F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48680"/>
            <a:ext cx="8589640" cy="504056"/>
          </a:xfrm>
        </p:spPr>
        <p:txBody>
          <a:bodyPr>
            <a:noAutofit/>
          </a:bodyPr>
          <a:lstStyle/>
          <a:p>
            <a:br>
              <a:rPr lang="ru-RU" sz="2800" b="1" dirty="0">
                <a:latin typeface="Georgia" panose="02040502050405020303" pitchFamily="18" charset="0"/>
                <a:cs typeface="Times New Roman" pitchFamily="18" charset="0"/>
              </a:rPr>
            </a:br>
            <a:r>
              <a:rPr lang="ru-RU" sz="2400" b="1" dirty="0">
                <a:latin typeface="Georgia" panose="02040502050405020303" pitchFamily="18" charset="0"/>
                <a:cs typeface="Times New Roman" pitchFamily="18" charset="0"/>
              </a:rPr>
              <a:t>Примеры формулирования проблемы:</a:t>
            </a:r>
            <a:br>
              <a:rPr lang="ru-RU" sz="2400" b="1" dirty="0">
                <a:latin typeface="Georgia" panose="02040502050405020303" pitchFamily="18" charset="0"/>
                <a:cs typeface="Times New Roman" pitchFamily="18" charset="0"/>
              </a:rPr>
            </a:br>
            <a:endParaRPr lang="ru-RU" sz="2400" b="1" dirty="0">
              <a:latin typeface="Georgia" panose="02040502050405020303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367301-817A-49D7-98BE-31C3294F6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472608"/>
          </a:xfrm>
        </p:spPr>
        <p:txBody>
          <a:bodyPr>
            <a:normAutofit fontScale="85000" lnSpcReduction="10000"/>
          </a:bodyPr>
          <a:lstStyle/>
          <a:p>
            <a:pPr marL="514350" indent="-51435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600" dirty="0">
                <a:latin typeface="Georgia" panose="02040502050405020303" pitchFamily="18" charset="0"/>
              </a:rPr>
              <a:t>Противоречие определило </a:t>
            </a:r>
            <a:r>
              <a:rPr lang="ru-RU" sz="2600" b="1" dirty="0">
                <a:latin typeface="Georgia" panose="02040502050405020303" pitchFamily="18" charset="0"/>
              </a:rPr>
              <a:t>проблему</a:t>
            </a:r>
            <a:r>
              <a:rPr lang="ru-RU" sz="2600" dirty="0">
                <a:latin typeface="Georgia" panose="02040502050405020303" pitchFamily="18" charset="0"/>
              </a:rPr>
              <a:t> данного исследования, которую можно сформулировать следующим образом: </a:t>
            </a:r>
            <a:r>
              <a:rPr lang="ru-RU" sz="2600" b="1" i="1" dirty="0">
                <a:latin typeface="Georgia" panose="02040502050405020303" pitchFamily="18" charset="0"/>
              </a:rPr>
              <a:t>существуют ли  отличия </a:t>
            </a:r>
            <a:r>
              <a:rPr lang="ru-RU" sz="2600" dirty="0">
                <a:latin typeface="Georgia" panose="02040502050405020303" pitchFamily="18" charset="0"/>
              </a:rPr>
              <a:t>показателей эмоционального интеллекта у подростков с разной степенью  Интернет-зависимости?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ru-RU" sz="2600" dirty="0">
              <a:latin typeface="Georgia" panose="02040502050405020303" pitchFamily="18" charset="0"/>
            </a:endParaRPr>
          </a:p>
          <a:p>
            <a:pPr marL="514350" indent="-51435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6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Проблема:</a:t>
            </a:r>
            <a:r>
              <a:rPr lang="ru-RU" sz="2600" b="1" dirty="0">
                <a:solidFill>
                  <a:srgbClr val="00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ведет ли активное и постоянное участие индивидов в ролевых компьютерных играх к изменениям восприятия образа Я и возникновению дополнительных форм идентификации личности? </a:t>
            </a:r>
            <a:endParaRPr lang="ru-RU" sz="26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514350" indent="-51435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ru-RU" sz="2600" dirty="0">
              <a:latin typeface="Georgia" panose="02040502050405020303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600" b="1" dirty="0">
                <a:latin typeface="Georgia" panose="02040502050405020303" pitchFamily="18" charset="0"/>
              </a:rPr>
              <a:t>Проблема исследования</a:t>
            </a:r>
            <a:r>
              <a:rPr lang="ru-RU" sz="2600" dirty="0">
                <a:latin typeface="Georgia" panose="02040502050405020303" pitchFamily="18" charset="0"/>
              </a:rPr>
              <a:t> заключается в выявлении возможностей формирования копинг-стратегий как фактора стрессоустойчивости личности, в рамках специально разработанной программы (то есть </a:t>
            </a:r>
            <a:r>
              <a:rPr lang="ru-RU" sz="2600" b="1" i="1" dirty="0">
                <a:latin typeface="Georgia" panose="02040502050405020303" pitchFamily="18" charset="0"/>
              </a:rPr>
              <a:t>каковы возможности</a:t>
            </a:r>
            <a:r>
              <a:rPr lang="ru-RU" sz="26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sz="2600" dirty="0">
                <a:latin typeface="Georgia" panose="02040502050405020303" pitchFamily="18" charset="0"/>
              </a:rPr>
              <a:t>специально разработанной программы в формировании  копинг-стратегий? ).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629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8ECDCE35-646F-4AAD-81E5-8CAE9655B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908721"/>
            <a:ext cx="4536504" cy="5328592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dirty="0"/>
              <a:t>Проблема находит отражение в </a:t>
            </a:r>
            <a:r>
              <a:rPr lang="ru-RU" sz="2400" b="1" dirty="0"/>
              <a:t>теме исследования</a:t>
            </a:r>
            <a:r>
              <a:rPr lang="ru-RU" sz="2400" dirty="0"/>
              <a:t>. </a:t>
            </a:r>
          </a:p>
          <a:p>
            <a:pPr eaLnBrk="1" hangingPunct="1">
              <a:buFont typeface="Arial" charset="0"/>
              <a:buNone/>
              <a:defRPr/>
            </a:pPr>
            <a:endParaRPr lang="ru-RU" sz="2400" dirty="0"/>
          </a:p>
          <a:p>
            <a:pPr eaLnBrk="1" hangingPunct="1">
              <a:buFont typeface="Arial" charset="0"/>
              <a:buNone/>
              <a:defRPr/>
            </a:pPr>
            <a:r>
              <a:rPr lang="ru-RU" sz="2400" dirty="0"/>
              <a:t>В названии темы должны содержаться: </a:t>
            </a:r>
          </a:p>
          <a:p>
            <a:pPr eaLnBrk="1" hangingPunct="1">
              <a:buFont typeface="Arial" charset="0"/>
              <a:buNone/>
              <a:defRPr/>
            </a:pPr>
            <a:endParaRPr lang="ru-RU" sz="2400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ru-RU" sz="2400" b="1" dirty="0"/>
              <a:t> определение объекта и предмета исследования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sz="2400" b="1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ru-RU" sz="2400" b="1" dirty="0"/>
              <a:t>указание на цель исследования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sz="2400" b="1" dirty="0"/>
          </a:p>
          <a:p>
            <a:pPr>
              <a:buFont typeface="Arial" charset="0"/>
              <a:buChar char="•"/>
              <a:defRPr/>
            </a:pPr>
            <a:r>
              <a:rPr lang="ru-RU" sz="2400" b="1" dirty="0"/>
              <a:t>сущность проблемы исследования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400" i="1" dirty="0"/>
          </a:p>
          <a:p>
            <a:endParaRPr lang="ru-RU" dirty="0"/>
          </a:p>
        </p:txBody>
      </p:sp>
      <p:pic>
        <p:nvPicPr>
          <p:cNvPr id="6" name="Picture 3" descr="C:\Users\Public\Pictures\Sample Pictures\images (11).jpg">
            <a:extLst>
              <a:ext uri="{FF2B5EF4-FFF2-40B4-BE49-F238E27FC236}">
                <a16:creationId xmlns:a16="http://schemas.microsoft.com/office/drawing/2014/main" id="{946F8331-80BE-4BA5-95F5-49C85C8B9AB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875282"/>
            <a:ext cx="3816424" cy="3362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6964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76064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latin typeface="Georgia" panose="02040502050405020303" pitchFamily="18" charset="0"/>
              </a:rPr>
              <a:t>Актуальность исследования</a:t>
            </a:r>
            <a:endParaRPr lang="ru-RU" sz="27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5305776"/>
          </a:xfrm>
        </p:spPr>
        <p:txBody>
          <a:bodyPr>
            <a:normAutofit/>
          </a:bodyPr>
          <a:lstStyle/>
          <a:p>
            <a:r>
              <a:rPr lang="ru-RU" sz="2400" dirty="0">
                <a:effectLst/>
                <a:latin typeface="Georgia" panose="02040502050405020303" pitchFamily="18" charset="0"/>
              </a:rPr>
              <a:t>Обоснование актуальности темы исследования является основным требованием к исследовательской работе.</a:t>
            </a: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Обоснование актуальности темы исследования предполагает анализ причин, по которым  данная проблема может быть изучена и объяснение необходимости ее изучения.</a:t>
            </a: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Georgia" panose="02040502050405020303" pitchFamily="18" charset="0"/>
              </a:rPr>
              <a:t>Актуальность исследования–это степень его важности на данный момент и в данной ситуации для решения определенной проблемы, задачи или вопроса.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6598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692696"/>
            <a:ext cx="8507288" cy="58818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ru-RU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Цель исследования</a:t>
            </a:r>
            <a:r>
              <a:rPr lang="ru-RU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формулируется исходя из проблемы, на решение которой направлена работа студента.  Цель исследования – формулирование намерения исследовать какую-то проблему, получить предполагаемый результат. 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dirty="0">
                <a:ea typeface="MS Mincho" panose="02020609040205080304" pitchFamily="49" charset="-128"/>
                <a:cs typeface="Times New Roman" panose="02020603050405020304" pitchFamily="18" charset="0"/>
              </a:rPr>
              <a:t>Цель исследования </a:t>
            </a:r>
            <a:r>
              <a:rPr lang="ru-RU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заключается в том, чтобы: «Изучить...», «Выявить...», «Определить...», «Дать характеристику...», «Доказать...» и т.д. 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11450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ru-RU" sz="1800" dirty="0">
              <a:solidFill>
                <a:srgbClr val="00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ru-RU" sz="1800" b="1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Цель исследования характеризует ее ожидаемый результат.</a:t>
            </a: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Какие результаты научной и практической работы могут ожидаться в психологии? В научно-психологических исследованиях наиболее распространенными являются </a:t>
            </a:r>
            <a:r>
              <a:rPr lang="ru-RU" sz="1800" b="1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следующие варианты: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18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Изучение психического явления;</a:t>
            </a:r>
            <a:endParaRPr lang="ru-RU" sz="18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Описание психологического феномена;</a:t>
            </a:r>
            <a:endParaRPr lang="ru-RU" sz="18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- Изучение структуры психического явления (или факторов, на него влияющих);</a:t>
            </a: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Выявление психологических различий у испытуемых, относящихся к разным группам;</a:t>
            </a:r>
            <a:endParaRPr lang="ru-RU" sz="18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Выявление взаимосвязи психических явлений у одних и тех же испытуемых;</a:t>
            </a: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Изучение динамики возрастного развития определенных психических процессов, свойств, состояний;</a:t>
            </a: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Изучение изменений психического явления в определенных условиях, например, в результате коррекционной работы;</a:t>
            </a: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Обобщение, классификация, типологизация каких-либо данных;</a:t>
            </a: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Разработка и апробация (или адаптация) методики научного исследования;</a:t>
            </a:r>
            <a:endParaRPr lang="ru-RU" sz="18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Разработка или адаптация к новым условиям психодиагностической процедуры;</a:t>
            </a:r>
          </a:p>
          <a:p>
            <a:pPr marL="109728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 Разработка или адаптация к новым условиям методики консультирования, коррекционной или развивающей психологической работы.</a:t>
            </a:r>
            <a:endParaRPr lang="ru-RU" sz="1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1800" dirty="0">
              <a:effectLst/>
              <a:ea typeface="Times New Roman" panose="02020603050405020304" pitchFamily="18" charset="0"/>
            </a:endParaRP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80305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692696"/>
            <a:ext cx="8507288" cy="5881840"/>
          </a:xfrm>
        </p:spPr>
        <p:txBody>
          <a:bodyPr>
            <a:normAutofit/>
          </a:bodyPr>
          <a:lstStyle/>
          <a:p>
            <a:r>
              <a:rPr lang="ru-RU" sz="2400" b="1" i="1" dirty="0">
                <a:latin typeface="Georgia" panose="02040502050405020303" pitchFamily="18" charset="0"/>
              </a:rPr>
              <a:t>Цель исследования </a:t>
            </a:r>
            <a:r>
              <a:rPr lang="ru-RU" sz="2400" i="1" dirty="0">
                <a:latin typeface="Georgia" panose="02040502050405020303" pitchFamily="18" charset="0"/>
              </a:rPr>
              <a:t>- </a:t>
            </a:r>
            <a:r>
              <a:rPr lang="ru-RU" sz="24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формулируется исходя из проблемы  (разрешить проблему, ответить на вопрос, получить предполагаемый результат). </a:t>
            </a:r>
          </a:p>
          <a:p>
            <a:pPr marL="109728" indent="0">
              <a:buNone/>
            </a:pPr>
            <a:endParaRPr lang="ru-RU" sz="2400" b="1" i="1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400" b="1" dirty="0"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</a:t>
            </a:r>
            <a:r>
              <a:rPr lang="ru-RU" sz="2400" b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римеры формулирования цели исследования: </a:t>
            </a:r>
          </a:p>
          <a:p>
            <a:endParaRPr lang="ru-RU" sz="2400" b="1" i="1" dirty="0">
              <a:solidFill>
                <a:srgbClr val="000000"/>
              </a:solidFill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Цель исследования:</a:t>
            </a:r>
            <a:r>
              <a:rPr lang="ru-RU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изучить</a:t>
            </a:r>
            <a:r>
              <a:rPr lang="ru-RU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влияние виртуальной реальности  на образ Я у индивидов, играющих в ролевые компьютерные игры.</a:t>
            </a:r>
          </a:p>
          <a:p>
            <a:pPr marL="109728" indent="0">
              <a:buNone/>
            </a:pPr>
            <a:endParaRPr lang="ru-RU" sz="2400" dirty="0">
              <a:solidFill>
                <a:srgbClr val="000000"/>
              </a:solidFill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b="1" dirty="0">
                <a:effectLst/>
                <a:latin typeface="Georgia" panose="02040502050405020303" pitchFamily="18" charset="0"/>
              </a:rPr>
              <a:t>Цель исследования: </a:t>
            </a:r>
            <a:r>
              <a:rPr lang="ru-RU" sz="2400" u="sng" dirty="0">
                <a:effectLst/>
                <a:latin typeface="Georgia" panose="02040502050405020303" pitchFamily="18" charset="0"/>
              </a:rPr>
              <a:t>изучение </a:t>
            </a:r>
            <a:r>
              <a:rPr lang="ru-RU" sz="2400" dirty="0">
                <a:effectLst/>
                <a:latin typeface="Georgia" panose="02040502050405020303" pitchFamily="18" charset="0"/>
              </a:rPr>
              <a:t>психологических факторов риска дезадаптации сотрудников вневедомственной охраны, проявляющейся через субъективные презентации соматического неблагополучия</a:t>
            </a:r>
            <a:endParaRPr lang="ru-RU" sz="2400" dirty="0">
              <a:solidFill>
                <a:srgbClr val="000000"/>
              </a:solidFill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95040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696D178A-F760-4AC3-927E-4D67F43515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0773465"/>
              </p:ext>
            </p:extLst>
          </p:nvPr>
        </p:nvGraphicFramePr>
        <p:xfrm>
          <a:off x="176512" y="980728"/>
          <a:ext cx="8790975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2984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548680"/>
            <a:ext cx="8507288" cy="6025856"/>
          </a:xfrm>
        </p:spPr>
        <p:txBody>
          <a:bodyPr>
            <a:normAutofit fontScale="25000" lnSpcReduction="20000"/>
          </a:bodyPr>
          <a:lstStyle/>
          <a:p>
            <a:endParaRPr lang="ru-RU" sz="9600" b="1" dirty="0">
              <a:latin typeface="Georgia" panose="02040502050405020303" pitchFamily="18" charset="0"/>
            </a:endParaRPr>
          </a:p>
          <a:p>
            <a:pPr marL="109728" indent="0">
              <a:buNone/>
            </a:pPr>
            <a:r>
              <a:rPr lang="ru-RU" sz="9600" b="1" dirty="0">
                <a:latin typeface="Georgia" panose="02040502050405020303" pitchFamily="18" charset="0"/>
              </a:rPr>
              <a:t>Пример формулирования объекта и предмета исследования:</a:t>
            </a:r>
          </a:p>
          <a:p>
            <a:pPr marL="109728" indent="0">
              <a:buNone/>
            </a:pPr>
            <a:endParaRPr lang="ru-RU" sz="9600" b="1" dirty="0">
              <a:latin typeface="Georgia" panose="02040502050405020303" pitchFamily="18" charset="0"/>
            </a:endParaRPr>
          </a:p>
          <a:p>
            <a:pPr marL="7200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96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Тема исследования: </a:t>
            </a:r>
            <a:r>
              <a:rPr lang="ru-RU" sz="96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«Влияние виртуальной реальности на образ Я: на примере ролевых  компьютерных игр».</a:t>
            </a:r>
            <a:endParaRPr lang="ru-RU" sz="96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7200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96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Объект исследования: </a:t>
            </a:r>
            <a:r>
              <a:rPr lang="ru-RU" sz="96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образ Я индивидов, играющих в ролевые компьютерные игры.</a:t>
            </a:r>
            <a:endParaRPr lang="ru-RU" sz="96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7200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96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Предмет исследования: </a:t>
            </a:r>
            <a:r>
              <a:rPr lang="ru-RU" sz="96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изменения образа Я под воздействием виртуальной реальности</a:t>
            </a:r>
            <a:r>
              <a:rPr lang="ru-RU" sz="42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ru-RU" sz="42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72000" indent="0">
              <a:spcBef>
                <a:spcPts val="0"/>
              </a:spcBef>
            </a:pPr>
            <a:endParaRPr lang="ru-RU" sz="4200" b="1" dirty="0">
              <a:latin typeface="Georgia" panose="02040502050405020303" pitchFamily="18" charset="0"/>
            </a:endParaRPr>
          </a:p>
          <a:p>
            <a:pPr marL="72000" indent="0">
              <a:spcBef>
                <a:spcPts val="0"/>
              </a:spcBef>
            </a:pPr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72000" indent="0">
              <a:spcBef>
                <a:spcPts val="0"/>
              </a:spcBef>
            </a:pPr>
            <a:endParaRPr lang="ru-RU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21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727B6F-E12A-4E93-A668-92CAFE2D2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507288" cy="2376264"/>
          </a:xfrm>
        </p:spPr>
        <p:txBody>
          <a:bodyPr>
            <a:normAutofit/>
          </a:bodyPr>
          <a:lstStyle/>
          <a:p>
            <a:br>
              <a:rPr lang="ru-RU" sz="2000" b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ru-RU" sz="2800" b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СТРУКТУРА НАУЧНО-ПСИХОЛОГИЧЕСКОГО ИССЛЕДОВАНИЯ </a:t>
            </a:r>
            <a:br>
              <a:rPr lang="ru-RU" sz="2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99157D-761D-42DB-B114-218889F0A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8164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32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</a:rPr>
              <a:t>Научное исследование</a:t>
            </a:r>
            <a:r>
              <a:rPr lang="ru-RU" sz="32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</a:rPr>
              <a:t> включает в себя ряд логически завершенных фрагментов, или </a:t>
            </a:r>
            <a:r>
              <a:rPr lang="ru-RU" sz="32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</a:rPr>
              <a:t>этапов, которые отражены в его структуре</a:t>
            </a:r>
          </a:p>
        </p:txBody>
      </p:sp>
    </p:spTree>
    <p:extLst>
      <p:ext uri="{BB962C8B-B14F-4D97-AF65-F5344CB8AC3E}">
        <p14:creationId xmlns:p14="http://schemas.microsoft.com/office/powerpoint/2010/main" val="3247946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latin typeface="Georgia" panose="02040502050405020303" pitchFamily="18" charset="0"/>
              </a:rPr>
              <a:t>Гипотеза  исследования</a:t>
            </a:r>
            <a:endParaRPr lang="ru-RU" sz="27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377784"/>
          </a:xfrm>
        </p:spPr>
        <p:txBody>
          <a:bodyPr>
            <a:normAutofit fontScale="92500" lnSpcReduction="20000"/>
          </a:bodyPr>
          <a:lstStyle/>
          <a:p>
            <a:endParaRPr lang="ru-RU" sz="2400" b="1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b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Гипотеза исследования. </a:t>
            </a:r>
            <a:r>
              <a:rPr lang="ru-RU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Гипотеза исследования строится исходя из проблемы, цели и предмета исследования. </a:t>
            </a:r>
          </a:p>
          <a:p>
            <a:endParaRPr lang="ru-RU" sz="2400" b="1" i="1" dirty="0">
              <a:solidFill>
                <a:srgbClr val="000000"/>
              </a:solidFill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Общая гипотеза</a:t>
            </a:r>
            <a:r>
              <a:rPr lang="ru-RU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– это научно обоснованное предположение о причинах, законах, взаимосвязях изучаемых  явлений, объяснение закономерностей психической деятельности человека. </a:t>
            </a:r>
          </a:p>
          <a:p>
            <a:endParaRPr lang="ru-RU" sz="2400" dirty="0">
              <a:solidFill>
                <a:srgbClr val="000000"/>
              </a:solidFill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Формулирование общей гипотезы по предмету исследования происходит на основе предварительного анализа объекта.</a:t>
            </a:r>
          </a:p>
          <a:p>
            <a:endParaRPr lang="ru-RU" sz="24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4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Пример формулирования гипотезы: </a:t>
            </a:r>
          </a:p>
          <a:p>
            <a:endParaRPr lang="ru-RU" sz="2400" b="1" i="1" dirty="0">
              <a:solidFill>
                <a:srgbClr val="000000"/>
              </a:solidFill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Общая гипотеза исследования:</a:t>
            </a:r>
            <a:r>
              <a:rPr lang="ru-RU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активное и постоянное участие индивидов в ролевых компьютерных играх ведет к изменениям восприятия образа Я и возникновению дополнительных форм идентификации личности. </a:t>
            </a:r>
            <a:endParaRPr lang="ru-RU" sz="2400" dirty="0">
              <a:effectLst/>
              <a:latin typeface="Georgia" panose="02040502050405020303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82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latin typeface="Georgia" panose="02040502050405020303" pitchFamily="18" charset="0"/>
              </a:rPr>
              <a:t>Задачи  исследования</a:t>
            </a:r>
            <a:endParaRPr lang="ru-RU" sz="27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233768"/>
          </a:xfrm>
        </p:spPr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endParaRPr lang="ru-RU" sz="2400" b="1" i="1" dirty="0">
              <a:solidFill>
                <a:srgbClr val="000000"/>
              </a:solidFill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Задачи исследования.  </a:t>
            </a:r>
            <a:r>
              <a:rPr lang="ru-RU" sz="3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Определяются в соответствии с целью, предметом и гипотезой исследования. Задачи фиксируют средства для достижения цели.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38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3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Наиболее типичная ошибка в формулировании задач – их подмена описанием этапов работы, например: </a:t>
            </a:r>
            <a:endParaRPr lang="ru-RU" sz="38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3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1) проанализировать литературу по теме;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3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2) провести эмпирическое исследование;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3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3) обработать данные;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3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4) проанализировать полученные результаты и сделать выводы. </a:t>
            </a: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3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 этом случае приведены не задачи, а универсальные этапы конкретного исследования.</a:t>
            </a:r>
            <a:endParaRPr lang="ru-RU" sz="38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45398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b="1" dirty="0">
                <a:solidFill>
                  <a:srgbClr val="00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Фразы</a:t>
            </a:r>
            <a:r>
              <a:rPr lang="ru-RU" sz="80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используемые при определении задач исследования:</a:t>
            </a:r>
            <a:endParaRPr lang="ru-RU" sz="8000" b="1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62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ru-RU" sz="8000" dirty="0"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</a:t>
            </a:r>
            <a:r>
              <a:rPr lang="ru-RU" sz="8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ровести теоретический анализ основных проблем, понятий, связанных с …;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Изучить содержание понятия……, уточнить границы понятия…;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- Проанализировать феномены и механизмы…под влиянием…факторов;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Осуществить сравнительный анализ…;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- Выявить взаимосвязи…;</a:t>
            </a:r>
            <a:endParaRPr lang="ru-RU" sz="80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Определить…;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Изучить… факторы (условия) ...;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Выявить закономерности …;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8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 Сформулировать рекомендации по совершенствованию (развитию, оптимизации)…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43766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Georgia" panose="02040502050405020303" pitchFamily="18" charset="0"/>
              </a:rPr>
              <a:t>Методологические основы исследования</a:t>
            </a:r>
            <a:endParaRPr lang="ru-RU" sz="28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089752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altLang="ru-RU" sz="3000" dirty="0"/>
              <a:t>Цель анализа (выбора) методологии исследования </a:t>
            </a:r>
            <a:r>
              <a:rPr lang="ru-RU" altLang="ru-RU" sz="3000" b="1" dirty="0"/>
              <a:t>–</a:t>
            </a:r>
          </a:p>
          <a:p>
            <a:pPr marL="109728" indent="0">
              <a:buNone/>
            </a:pPr>
            <a:r>
              <a:rPr lang="ru-RU" altLang="ru-RU" sz="2600" b="1" dirty="0">
                <a:solidFill>
                  <a:srgbClr val="002060"/>
                </a:solidFill>
              </a:rPr>
              <a:t>определение логики построения теоретического знания, его истинности и аргументированности.</a:t>
            </a:r>
          </a:p>
          <a:p>
            <a:pPr marL="109728" indent="0">
              <a:buNone/>
            </a:pPr>
            <a:endParaRPr lang="ru-RU" altLang="ru-RU" sz="2600" b="1" dirty="0">
              <a:solidFill>
                <a:srgbClr val="002060"/>
              </a:solidFill>
            </a:endParaRPr>
          </a:p>
          <a:p>
            <a:pPr marL="109728" indent="0">
              <a:buNone/>
            </a:pPr>
            <a:r>
              <a:rPr lang="ru-RU" sz="2800" b="1" dirty="0"/>
              <a:t>Методологическая основа исследования </a:t>
            </a:r>
            <a:r>
              <a:rPr lang="ru-RU" sz="2800" dirty="0"/>
              <a:t>включает: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ru-RU" sz="2800" dirty="0"/>
              <a:t>Методологический подход (</a:t>
            </a:r>
            <a:r>
              <a:rPr lang="ru-RU" dirty="0"/>
              <a:t>указывается </a:t>
            </a:r>
            <a:r>
              <a:rPr lang="ru-RU" sz="2800" dirty="0"/>
              <a:t> не более двух-трех научных подходов).</a:t>
            </a:r>
          </a:p>
          <a:p>
            <a:pPr>
              <a:defRPr/>
            </a:pPr>
            <a:endParaRPr lang="ru-RU" sz="2800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ru-RU" sz="2800" dirty="0"/>
              <a:t>Методологические принципы исследования. Указывают </a:t>
            </a:r>
            <a:r>
              <a:rPr lang="ru-RU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принципы научного познания, например, принцип детерминизма (С.Л. Рубинштейн, А.Н. Леонтьев), принцип системности (Б.Ф. Ломов), принцип единства сознания и деятельности (А.Н. Леонтьев) и т.д. </a:t>
            </a:r>
            <a:endParaRPr lang="ru-RU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308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F9352F-B4B3-41A5-90AD-4D663E02F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548680"/>
            <a:ext cx="8579296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Georgia" panose="02040502050405020303" pitchFamily="18" charset="0"/>
              </a:rPr>
              <a:t>Теоретические основы исследования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B64DF7-A86C-45F0-843E-DC074CA31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340768"/>
            <a:ext cx="8784976" cy="52337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Теоретическую основу исследования составляют: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Основные</a:t>
            </a:r>
            <a:r>
              <a:rPr lang="ru-RU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концепции,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Дополнительные концепции (положения концепций, идеи и т.д.). </a:t>
            </a:r>
            <a:r>
              <a:rPr lang="ru-RU" sz="2400" dirty="0">
                <a:solidFill>
                  <a:srgbClr val="00000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онцепции, интерпретации, разработанные в рамках определенного научного подхода.</a:t>
            </a:r>
          </a:p>
          <a:p>
            <a:pPr marL="109728" indent="0">
              <a:buNone/>
            </a:pPr>
            <a:endParaRPr lang="ru-RU" sz="2400" b="1" dirty="0">
              <a:solidFill>
                <a:srgbClr val="000000"/>
              </a:solidFill>
              <a:ea typeface="MS Mincho" panose="02020609040205080304" pitchFamily="49" charset="-128"/>
            </a:endParaRPr>
          </a:p>
          <a:p>
            <a:pPr marL="109728" indent="0">
              <a:buNone/>
            </a:pPr>
            <a:r>
              <a:rPr lang="ru-RU" sz="2400" b="1" dirty="0">
                <a:solidFill>
                  <a:srgbClr val="000000"/>
                </a:solidFill>
                <a:ea typeface="MS Mincho" panose="02020609040205080304" pitchFamily="49" charset="-128"/>
              </a:rPr>
              <a:t>Например:</a:t>
            </a:r>
            <a:endParaRPr lang="ru-RU" sz="2400" b="1" dirty="0">
              <a:solidFill>
                <a:schemeClr val="tx1"/>
              </a:solidFill>
            </a:endParaRPr>
          </a:p>
          <a:p>
            <a:pPr marL="109728" indent="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Теоретическую основу исследования составили:</a:t>
            </a:r>
          </a:p>
          <a:p>
            <a:pPr marL="109728" indent="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психоаналитические интерпретации образа «Я» (3. Фрейд, Ж. Лакан, Э. </a:t>
            </a:r>
            <a:r>
              <a:rPr lang="ru-RU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Эриксон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 и др.); научные работы в области исследования виртуальной реальности (Ф.И. </a:t>
            </a:r>
            <a:r>
              <a:rPr lang="ru-RU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Гиренок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C.B. М. Heim, M. Krueger и др.).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626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C4978-733D-48F9-875E-BA7E9778B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404664"/>
            <a:ext cx="8579296" cy="864096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Constantia" pitchFamily="18" charset="0"/>
              </a:rPr>
              <a:t> </a:t>
            </a:r>
            <a:r>
              <a:rPr lang="ru-RU" sz="2400" b="1" dirty="0">
                <a:latin typeface="Constantia" pitchFamily="18" charset="0"/>
              </a:rPr>
              <a:t>МЕТОДЫ ИССЛЕДОВАНИЯ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F42592-A87A-4DBE-A371-4527B937B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8521" y="1268760"/>
            <a:ext cx="9308791" cy="5589240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Обоснование выбора методов исследования</a:t>
            </a:r>
            <a:r>
              <a:rPr lang="ru-RU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Выбор методов исследования обусловлен особенностями объекта и предмета исследования и поставленными целями.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При описании методов научно-психологического исследования используют классификацию, предложенную Б.Г. Ананьевым.</a:t>
            </a:r>
            <a:r>
              <a:rPr lang="ru-RU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В исследовании перечисляются </a:t>
            </a:r>
            <a:r>
              <a:rPr lang="ru-RU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методы, с помощью которых проводилось исследование. Полное описание и обоснование необходимости использования методов исследования следует представить в эмпирической  главе. Однако уже на этом этапе следует различать методы исследования (методы анализа литературных источников, психодиагностические методы, статистические методы анализа данных и  т.д.) и методики, использованные в эмпирической части исследования. </a:t>
            </a:r>
          </a:p>
          <a:p>
            <a:endParaRPr lang="ru-RU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6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Метод </a:t>
            </a:r>
            <a:r>
              <a:rPr lang="ru-RU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более общее понятие по отношению, например, к использованным в работе психодиагностическим </a:t>
            </a:r>
            <a:r>
              <a:rPr lang="ru-RU" sz="26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методикам.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4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10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62758617"/>
              </p:ext>
            </p:extLst>
          </p:nvPr>
        </p:nvGraphicFramePr>
        <p:xfrm>
          <a:off x="357158" y="1052737"/>
          <a:ext cx="8429684" cy="5473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30F413C-E14E-4349-BE50-33284D677B7D}"/>
              </a:ext>
            </a:extLst>
          </p:cNvPr>
          <p:cNvSpPr/>
          <p:nvPr/>
        </p:nvSpPr>
        <p:spPr>
          <a:xfrm>
            <a:off x="126609" y="500045"/>
            <a:ext cx="866023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Constantia" pitchFamily="18" charset="0"/>
              </a:rPr>
              <a:t>      </a:t>
            </a:r>
            <a:r>
              <a:rPr lang="ru-RU" sz="2400" b="1" dirty="0">
                <a:latin typeface="Constantia" pitchFamily="18" charset="0"/>
              </a:rPr>
              <a:t>МЕТОДЫ ИССЛЕДОВАНИЯ</a:t>
            </a:r>
            <a:endParaRPr lang="ru-RU" sz="2400" b="1" i="1" dirty="0">
              <a:latin typeface="Constantia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latin typeface="Constantia" pitchFamily="18" charset="0"/>
                <a:cs typeface="Times New Roman" pitchFamily="18" charset="0"/>
              </a:rPr>
              <a:t> </a:t>
            </a:r>
            <a:endParaRPr lang="ru-RU" sz="2000" b="1" i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5050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4AF7F-B6A0-4396-93A5-08853F6A7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48680"/>
            <a:ext cx="8435280" cy="50405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Эмпирическая база исследования</a:t>
            </a:r>
            <a:endParaRPr lang="ru-RU" sz="32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008594-7DD6-492D-A04C-190F82938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523376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31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Эмпирическая база исследования (учреждение, на базе которого было осуществлено исследование). Описание выборки испытуемых: количество и состав по полу, возрастные параметры (возрастной диапазон, средний возраст), социально-демографические характеристики. </a:t>
            </a:r>
          </a:p>
          <a:p>
            <a:pPr algn="just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31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Необходимо внимательно подходить к составлению выборки испытуемых в эмпирическом исследовании. Следует учитывать пол, возраст, социальное положение, уровень образования, состояние здоровья, индивидуально-психологические особенности испытуемых и другие параметры, которые могут оказать влияние на результаты.</a:t>
            </a:r>
            <a:endParaRPr lang="ru-RU" sz="3100" dirty="0">
              <a:effectLst/>
              <a:ea typeface="MS Mincho" panose="02020609040205080304" pitchFamily="49" charset="-128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1752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4AF7F-B6A0-4396-93A5-08853F6A7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48680"/>
            <a:ext cx="8435280" cy="864096"/>
          </a:xfrm>
        </p:spPr>
        <p:txBody>
          <a:bodyPr>
            <a:normAutofit/>
          </a:bodyPr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Эмпирическая база исследования</a:t>
            </a:r>
            <a:endParaRPr lang="ru-RU" sz="28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008594-7DD6-492D-A04C-190F82938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445224"/>
          </a:xfrm>
        </p:spPr>
        <p:txBody>
          <a:bodyPr>
            <a:normAutofit/>
          </a:bodyPr>
          <a:lstStyle/>
          <a:p>
            <a:pPr marL="457200" indent="-457200" algn="just">
              <a:spcAft>
                <a:spcPts val="10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ru-RU" sz="2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Выборка должна моделировать генеральную совокупность, то есть быть репрезентативной по отношению ко всей изучаемой категории людей. </a:t>
            </a:r>
            <a:endParaRPr lang="ru-RU" sz="22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10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ru-RU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Численность выборки испытуемых для эмпирического исследования или практической психологической работы должна обеспечивать доказательность положений, которые защищаются в работе.</a:t>
            </a:r>
          </a:p>
          <a:p>
            <a:pPr marL="457200" indent="-457200" algn="just">
              <a:spcAft>
                <a:spcPts val="10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ru-RU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Объем необходимой выборки необходимо рассчитывать, используя методы математического планирования эксперимента. Исходя из методов математической обработки, рекомендуется, чтобы численность сравниваемых групп составляла не менее  30—35 человек.</a:t>
            </a:r>
            <a:endParaRPr lang="ru-RU" sz="2400" dirty="0">
              <a:effectLst/>
              <a:ea typeface="MS Mincho" panose="02020609040205080304" pitchFamily="49" charset="-128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989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4AF7F-B6A0-4396-93A5-08853F6A7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48680"/>
            <a:ext cx="8435280" cy="1512168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Относительная новизна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исследования</a:t>
            </a:r>
            <a:endParaRPr lang="ru-RU" sz="32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B27141-18E1-42E7-976C-44AB4AB1BD1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0826" y="1412875"/>
            <a:ext cx="8641654" cy="4778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9728" indent="0">
              <a:spcAft>
                <a:spcPts val="1000"/>
              </a:spcAft>
              <a:buNone/>
            </a:pPr>
            <a:endParaRPr lang="ru-RU" sz="2400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spcAft>
                <a:spcPts val="10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</a:t>
            </a:r>
            <a:r>
              <a:rPr lang="ru-RU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ыявляется в результате анализа научных литературных источников, уточнения концептуальных положений. </a:t>
            </a:r>
          </a:p>
          <a:p>
            <a:pPr marL="109728" indent="0">
              <a:spcAft>
                <a:spcPts val="1000"/>
              </a:spcAft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Это может быть новое видение проблемы, новые методические разработки, уточнение некоторых концептуальных положений, более детальная разработка методик психодиагностики и т.д., то есть,  результат, полученный впервые.</a:t>
            </a:r>
          </a:p>
          <a:p>
            <a:pPr marL="109728" indent="0">
              <a:spcAft>
                <a:spcPts val="1000"/>
              </a:spcAft>
              <a:buNone/>
            </a:pPr>
            <a:endParaRPr lang="ru-RU" sz="2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3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779640"/>
              </p:ext>
            </p:extLst>
          </p:nvPr>
        </p:nvGraphicFramePr>
        <p:xfrm>
          <a:off x="323528" y="1196752"/>
          <a:ext cx="8556647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71472" y="642918"/>
            <a:ext cx="83582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Constantia" pitchFamily="18" charset="0"/>
              </a:rPr>
              <a:t>Этапы научного психологического исследования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4AF7F-B6A0-4396-93A5-08853F6A7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48680"/>
            <a:ext cx="8435280" cy="1368152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Теоретическая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и практическая значимость исследования</a:t>
            </a:r>
            <a:endParaRPr lang="ru-RU" sz="32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B27141-18E1-42E7-976C-44AB4AB1BD1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0826" y="1412875"/>
            <a:ext cx="8641654" cy="5393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endParaRPr lang="ru-RU" sz="24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Теоретическая значимость</a:t>
            </a:r>
            <a:r>
              <a:rPr lang="ru-RU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определяется тем, на какую область психологии могут оказать влияние полученные теоретические выводы, каковы перспективы прикладных работ и т.д.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Практическая значимость</a:t>
            </a:r>
            <a:r>
              <a:rPr lang="ru-RU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определяется влиянием полученных рекомендаций, предложений, решением практических вопросов. Практическая значимость исследования более подробно представлена в практических рекомендациях. Во введении же следует кратко описать, в чем конкретно заключается ценность результатов исследования для практики.</a:t>
            </a:r>
          </a:p>
          <a:p>
            <a:pPr marL="109728" indent="0">
              <a:spcAft>
                <a:spcPts val="1000"/>
              </a:spcAft>
              <a:buNone/>
            </a:pPr>
            <a:endParaRPr lang="ru-RU" sz="2400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721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4AF7F-B6A0-4396-93A5-08853F6A7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48680"/>
            <a:ext cx="8435280" cy="1368152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Апробация результатов исследования</a:t>
            </a:r>
            <a:endParaRPr lang="ru-RU" sz="32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B27141-18E1-42E7-976C-44AB4AB1BD1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0826" y="1412875"/>
            <a:ext cx="8641654" cy="3011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9728" indent="0">
              <a:spcAft>
                <a:spcPts val="1000"/>
              </a:spcAft>
              <a:buNone/>
            </a:pPr>
            <a:endParaRPr lang="ru-RU" sz="24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spcAft>
                <a:spcPts val="1000"/>
              </a:spcAft>
              <a:buNone/>
            </a:pPr>
            <a:r>
              <a:rPr lang="ru-RU" sz="2400" dirty="0">
                <a:effectLst/>
              </a:rPr>
              <a:t>Апробация  результатов исследования осуществляется в формах публичных докладов и выступлений, дискуссий, а также в форме письменного или устного рецензирования. </a:t>
            </a:r>
          </a:p>
          <a:p>
            <a:pPr marL="109728" indent="0">
              <a:spcAft>
                <a:spcPts val="1000"/>
              </a:spcAft>
              <a:buNone/>
            </a:pPr>
            <a:r>
              <a:rPr lang="ru-RU" sz="2400" dirty="0">
                <a:effectLst/>
              </a:rPr>
              <a:t>По завершении апробации исследователь приступает к литературному оформлению и публикации результатов своего исследования.</a:t>
            </a:r>
            <a:endParaRPr lang="ru-RU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2510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4AF7F-B6A0-4396-93A5-08853F6A7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48680"/>
            <a:ext cx="8435280" cy="1368152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Структура исследования</a:t>
            </a:r>
            <a:endParaRPr lang="ru-RU" sz="32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B27141-18E1-42E7-976C-44AB4AB1BD1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0826" y="1412875"/>
            <a:ext cx="8641654" cy="2887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endParaRPr lang="ru-RU" sz="24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spcAft>
                <a:spcPts val="10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И</a:t>
            </a:r>
            <a:r>
              <a:rPr lang="ru-RU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сследователь указывает количество глав, таблиц, графического материала (диаграмм, рисунков, графиков и т.д.) исследуемых источников, приложений. Общий объем исследования.</a:t>
            </a:r>
            <a:endParaRPr lang="ru-RU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09728" indent="0">
              <a:spcAft>
                <a:spcPts val="1000"/>
              </a:spcAft>
              <a:buNone/>
            </a:pPr>
            <a:endParaRPr lang="ru-RU" sz="2400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9802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4AF7F-B6A0-4396-93A5-08853F6A7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48681"/>
            <a:ext cx="8435280" cy="50405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Литература:</a:t>
            </a:r>
            <a:endParaRPr lang="ru-RU" sz="32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B27141-18E1-42E7-976C-44AB4AB1BD1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0826" y="1412875"/>
            <a:ext cx="8641654" cy="4637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ea typeface="MS Mincho" panose="02020609040205080304" pitchFamily="49" charset="-128"/>
              </a:rPr>
              <a:t>Волков, Б.С.. Методология и методы психологического исследования : учебное пособие / Волков Б.С., Волкова Н.В., Губанов А.В. - 5-е изд., испр. и доп. - М. : Академический проект, 2006. -352 с. 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Georgia" panose="02040502050405020303" pitchFamily="18" charset="0"/>
              </a:rPr>
              <a:t>Дерманова, И.Б. Дизайн психологического исследования: планирование и организация: учеб.-метод. пособие. / И.Б. Дерманова, В.Р. </a:t>
            </a:r>
            <a:r>
              <a:rPr lang="ru-RU" sz="1800" dirty="0">
                <a:latin typeface="Georgia" panose="02040502050405020303" pitchFamily="18" charset="0"/>
              </a:rPr>
              <a:t>М</a:t>
            </a:r>
            <a:r>
              <a:rPr lang="ru-RU" sz="1800" dirty="0">
                <a:effectLst/>
                <a:latin typeface="Georgia" panose="02040502050405020303" pitchFamily="18" charset="0"/>
              </a:rPr>
              <a:t>анукян</a:t>
            </a:r>
            <a:r>
              <a:rPr lang="ru-RU" sz="1800" dirty="0">
                <a:latin typeface="Georgia" panose="02040502050405020303" pitchFamily="18" charset="0"/>
              </a:rPr>
              <a:t>.</a:t>
            </a:r>
            <a:r>
              <a:rPr lang="ru-RU" sz="1800" dirty="0">
                <a:effectLst/>
                <a:latin typeface="Georgia" panose="02040502050405020303" pitchFamily="18" charset="0"/>
              </a:rPr>
              <a:t>— СПб.: Изд-во СПб. ун-та, 2018. — 116 с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Georgia" panose="02040502050405020303" pitchFamily="18" charset="0"/>
              </a:rPr>
              <a:t> Корнилова, Т.В.. Методологические основы психологии: учебное пособие / Т. В. Корнилова, С. Д. Смирнов. - СПб. : Питер, 2007. - 320 с. 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Georgia" panose="02040502050405020303" pitchFamily="18" charset="0"/>
              </a:rPr>
              <a:t>Никандров, В.В.. Методологические основы психологии [Текст] : учебное пособие / В. В. Никандров. - СПб. : Речь, 2008. - 235 с.</a:t>
            </a:r>
          </a:p>
          <a:p>
            <a:pPr marL="109728" indent="0" algn="just">
              <a:spcAft>
                <a:spcPts val="1000"/>
              </a:spcAft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Примеры взяты из источника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Демильханова А.М. Влияние виртуальной реальности на образ Я: на примере ролевых компьютерных игр: </a:t>
            </a:r>
            <a:r>
              <a:rPr lang="ru-R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автореф. дис. … канд. психол. наук: 19.00.05/ А.М.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Демильханова.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Источник: Научная библиотека диссертаций и авторефератов disserCat.</a:t>
            </a:r>
            <a:endParaRPr lang="ru-RU" sz="24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78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379364"/>
              </p:ext>
            </p:extLst>
          </p:nvPr>
        </p:nvGraphicFramePr>
        <p:xfrm>
          <a:off x="323528" y="764704"/>
          <a:ext cx="8556647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43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169976"/>
              </p:ext>
            </p:extLst>
          </p:nvPr>
        </p:nvGraphicFramePr>
        <p:xfrm>
          <a:off x="323528" y="548680"/>
          <a:ext cx="8556647" cy="6840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530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57158" y="1285861"/>
          <a:ext cx="8215370" cy="5239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30F413C-E14E-4349-BE50-33284D677B7D}"/>
              </a:ext>
            </a:extLst>
          </p:cNvPr>
          <p:cNvSpPr/>
          <p:nvPr/>
        </p:nvSpPr>
        <p:spPr>
          <a:xfrm>
            <a:off x="176513" y="500045"/>
            <a:ext cx="86103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>
              <a:latin typeface="Constantia" pitchFamily="18" charset="0"/>
            </a:endParaRPr>
          </a:p>
          <a:p>
            <a:pPr algn="ctr"/>
            <a:r>
              <a:rPr lang="ru-RU" sz="2000" b="1" dirty="0">
                <a:latin typeface="Constantia" pitchFamily="18" charset="0"/>
              </a:rPr>
              <a:t>СТРУКТУРА ВВЕДЕНИЯ К ИССЛЕДОВАНИЮ</a:t>
            </a:r>
            <a:endParaRPr lang="ru-RU" sz="2000" b="1" i="1" dirty="0">
              <a:latin typeface="Constantia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latin typeface="Constantia" pitchFamily="18" charset="0"/>
                <a:cs typeface="Times New Roman" pitchFamily="18" charset="0"/>
              </a:rPr>
              <a:t> </a:t>
            </a:r>
            <a:endParaRPr lang="ru-RU" sz="2000" b="1" i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757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64315" y="837853"/>
          <a:ext cx="8215370" cy="5544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4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77817475"/>
              </p:ext>
            </p:extLst>
          </p:nvPr>
        </p:nvGraphicFramePr>
        <p:xfrm>
          <a:off x="464315" y="980727"/>
          <a:ext cx="8215370" cy="5401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058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FFD90F06-801D-4C48-8FDC-4661CC4EC7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566792"/>
              </p:ext>
            </p:extLst>
          </p:nvPr>
        </p:nvGraphicFramePr>
        <p:xfrm>
          <a:off x="179512" y="1124744"/>
          <a:ext cx="871296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881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2078</TotalTime>
  <Words>1963</Words>
  <Application>Microsoft Office PowerPoint</Application>
  <PresentationFormat>Экран (4:3)</PresentationFormat>
  <Paragraphs>234</Paragraphs>
  <Slides>33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Calibri</vt:lpstr>
      <vt:lpstr>Constantia</vt:lpstr>
      <vt:lpstr>Georgia</vt:lpstr>
      <vt:lpstr>Times New Roman</vt:lpstr>
      <vt:lpstr>Trebuchet MS</vt:lpstr>
      <vt:lpstr>Wingdings</vt:lpstr>
      <vt:lpstr>Wingdings 2</vt:lpstr>
      <vt:lpstr>Городская</vt:lpstr>
      <vt:lpstr>Методологические основы психологии</vt:lpstr>
      <vt:lpstr> СТРУКТУРА НАУЧНО-ПСИХОЛОГИЧЕСКОГО ИССЛЕДОВАНИЯ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Примеры формулирования проблемы: </vt:lpstr>
      <vt:lpstr>Презентация PowerPoint</vt:lpstr>
      <vt:lpstr>Актуальность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Гипотеза  исследования</vt:lpstr>
      <vt:lpstr>Задачи  исследования</vt:lpstr>
      <vt:lpstr>Презентация PowerPoint</vt:lpstr>
      <vt:lpstr>Методологические основы исследования</vt:lpstr>
      <vt:lpstr>Теоретические основы исследования</vt:lpstr>
      <vt:lpstr> МЕТОДЫ ИССЛЕДОВАНИЯ</vt:lpstr>
      <vt:lpstr>Презентация PowerPoint</vt:lpstr>
      <vt:lpstr>Эмпирическая база исследования</vt:lpstr>
      <vt:lpstr>Эмпирическая база исследования</vt:lpstr>
      <vt:lpstr>Относительная новизна исследования</vt:lpstr>
      <vt:lpstr>Теоретическая  и практическая значимость исследования</vt:lpstr>
      <vt:lpstr>Апробация результатов исследования</vt:lpstr>
      <vt:lpstr>Структура исследования</vt:lpstr>
      <vt:lpstr>Литература: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Пользователь Windows</cp:lastModifiedBy>
  <cp:revision>186</cp:revision>
  <dcterms:created xsi:type="dcterms:W3CDTF">2015-12-11T07:22:45Z</dcterms:created>
  <dcterms:modified xsi:type="dcterms:W3CDTF">2020-12-06T17:00:37Z</dcterms:modified>
</cp:coreProperties>
</file>