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56" r:id="rId2"/>
    <p:sldId id="279" r:id="rId3"/>
    <p:sldId id="302" r:id="rId4"/>
    <p:sldId id="270" r:id="rId5"/>
    <p:sldId id="289" r:id="rId6"/>
    <p:sldId id="290" r:id="rId7"/>
    <p:sldId id="292" r:id="rId8"/>
    <p:sldId id="294" r:id="rId9"/>
    <p:sldId id="293" r:id="rId10"/>
    <p:sldId id="295" r:id="rId11"/>
    <p:sldId id="296" r:id="rId12"/>
    <p:sldId id="301" r:id="rId13"/>
    <p:sldId id="300" r:id="rId14"/>
    <p:sldId id="30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9" autoAdjust="0"/>
    <p:restoredTop sz="94660"/>
  </p:normalViewPr>
  <p:slideViewPr>
    <p:cSldViewPr>
      <p:cViewPr varScale="1">
        <p:scale>
          <a:sx n="68" d="100"/>
          <a:sy n="68" d="100"/>
        </p:scale>
        <p:origin x="15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7D3EA7-3828-466B-906E-19E8C3D89FF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CFFCDB-CC3D-411A-9CE7-BA2040D5F6EB}">
      <dgm:prSet custT="1"/>
      <dgm:spPr/>
      <dgm:t>
        <a:bodyPr/>
        <a:lstStyle/>
        <a:p>
          <a:pPr rtl="0"/>
          <a:r>
            <a:rPr lang="ru-RU" sz="2400" b="1" i="0" u="none" dirty="0"/>
            <a:t>Этап 1.  </a:t>
          </a:r>
        </a:p>
        <a:p>
          <a:pPr rtl="0"/>
          <a:r>
            <a:rPr lang="ru-RU" sz="2400" b="1" i="0" u="none" dirty="0"/>
            <a:t>Знакомство с клиентом и начало беседы</a:t>
          </a:r>
        </a:p>
      </dgm:t>
    </dgm:pt>
    <dgm:pt modelId="{C89A35D6-AC13-44EF-B86D-E1F4DCB3F1FE}" type="parTrans" cxnId="{E285AF3F-5547-4EA2-B4FE-DF7344AB7068}">
      <dgm:prSet/>
      <dgm:spPr/>
      <dgm:t>
        <a:bodyPr/>
        <a:lstStyle/>
        <a:p>
          <a:endParaRPr lang="ru-RU"/>
        </a:p>
      </dgm:t>
    </dgm:pt>
    <dgm:pt modelId="{24C6A373-0419-4DD5-9BEE-62274FEA5784}" type="sibTrans" cxnId="{E285AF3F-5547-4EA2-B4FE-DF7344AB7068}">
      <dgm:prSet/>
      <dgm:spPr/>
      <dgm:t>
        <a:bodyPr/>
        <a:lstStyle/>
        <a:p>
          <a:endParaRPr lang="ru-RU"/>
        </a:p>
      </dgm:t>
    </dgm:pt>
    <dgm:pt modelId="{78048A99-004C-4E6D-9280-14CC001368DF}">
      <dgm:prSet custT="1"/>
      <dgm:spPr/>
      <dgm:t>
        <a:bodyPr/>
        <a:lstStyle/>
        <a:p>
          <a:pPr algn="l" rtl="0">
            <a:spcAft>
              <a:spcPts val="0"/>
            </a:spcAft>
          </a:pPr>
          <a:r>
            <a:rPr lang="ru-RU" sz="2400" b="0" i="0" u="none" dirty="0">
              <a:solidFill>
                <a:schemeClr val="bg1"/>
              </a:solidFill>
            </a:rPr>
            <a:t>Продолжительность  этапа 5 – 10 минут при средней продолжительности одной консультативной беседы 45 минут – 1 час 10 минут.</a:t>
          </a:r>
        </a:p>
      </dgm:t>
    </dgm:pt>
    <dgm:pt modelId="{ABDEE946-CBD9-4B34-9F44-BF4E468B1D8F}" type="parTrans" cxnId="{92640DF8-97A7-4A83-AE15-3D6A1BD5BD66}">
      <dgm:prSet/>
      <dgm:spPr/>
      <dgm:t>
        <a:bodyPr/>
        <a:lstStyle/>
        <a:p>
          <a:endParaRPr lang="ru-RU"/>
        </a:p>
      </dgm:t>
    </dgm:pt>
    <dgm:pt modelId="{43851A6C-91F9-49FF-8AA2-D072422A9F6E}" type="sibTrans" cxnId="{92640DF8-97A7-4A83-AE15-3D6A1BD5BD66}">
      <dgm:prSet/>
      <dgm:spPr/>
      <dgm:t>
        <a:bodyPr/>
        <a:lstStyle/>
        <a:p>
          <a:endParaRPr lang="ru-RU"/>
        </a:p>
      </dgm:t>
    </dgm:pt>
    <dgm:pt modelId="{528EC2D3-F21C-4144-8266-0155429B2D5C}">
      <dgm:prSet custT="1"/>
      <dgm:spPr/>
      <dgm:t>
        <a:bodyPr/>
        <a:lstStyle/>
        <a:p>
          <a:pPr rtl="0"/>
          <a:r>
            <a:rPr lang="ru-RU" sz="2400" i="0" u="sng" dirty="0"/>
            <a:t>Задачи этапа : </a:t>
          </a:r>
        </a:p>
        <a:p>
          <a:pPr rtl="0"/>
          <a:r>
            <a:rPr lang="ru-RU" sz="2400" dirty="0"/>
            <a:t>- Знакомство с клиентом</a:t>
          </a:r>
        </a:p>
        <a:p>
          <a:pPr rtl="0"/>
          <a:r>
            <a:rPr lang="ru-RU" sz="2400" dirty="0"/>
            <a:t>- Создание ситуации доверительного психологического контакта</a:t>
          </a:r>
        </a:p>
      </dgm:t>
    </dgm:pt>
    <dgm:pt modelId="{A9DA1991-C708-4366-8776-BE85B9A79A2A}" type="parTrans" cxnId="{1BE00171-00E2-4205-8E22-A71D7EE725BA}">
      <dgm:prSet/>
      <dgm:spPr/>
      <dgm:t>
        <a:bodyPr/>
        <a:lstStyle/>
        <a:p>
          <a:endParaRPr lang="ru-RU"/>
        </a:p>
      </dgm:t>
    </dgm:pt>
    <dgm:pt modelId="{6AE60E67-1985-4ABC-B725-619CC4DE6273}" type="sibTrans" cxnId="{1BE00171-00E2-4205-8E22-A71D7EE725BA}">
      <dgm:prSet/>
      <dgm:spPr/>
      <dgm:t>
        <a:bodyPr/>
        <a:lstStyle/>
        <a:p>
          <a:endParaRPr lang="ru-RU"/>
        </a:p>
      </dgm:t>
    </dgm:pt>
    <dgm:pt modelId="{2ADDF87E-81C2-4F9F-953A-55BB26D90B69}" type="pres">
      <dgm:prSet presAssocID="{D87D3EA7-3828-466B-906E-19E8C3D89FF6}" presName="linear" presStyleCnt="0">
        <dgm:presLayoutVars>
          <dgm:dir/>
          <dgm:animLvl val="lvl"/>
          <dgm:resizeHandles val="exact"/>
        </dgm:presLayoutVars>
      </dgm:prSet>
      <dgm:spPr/>
    </dgm:pt>
    <dgm:pt modelId="{59ED3A1E-7D9D-404D-9251-E5F5BEB5BEF7}" type="pres">
      <dgm:prSet presAssocID="{76CFFCDB-CC3D-411A-9CE7-BA2040D5F6EB}" presName="parentLin" presStyleCnt="0"/>
      <dgm:spPr/>
    </dgm:pt>
    <dgm:pt modelId="{2B7FD2F3-AC4D-488D-8D15-39B8AE086A06}" type="pres">
      <dgm:prSet presAssocID="{76CFFCDB-CC3D-411A-9CE7-BA2040D5F6EB}" presName="parentLeftMargin" presStyleLbl="node1" presStyleIdx="0" presStyleCnt="3"/>
      <dgm:spPr/>
    </dgm:pt>
    <dgm:pt modelId="{8C289373-5C57-4B67-9D68-4BDFDF8EA5C6}" type="pres">
      <dgm:prSet presAssocID="{76CFFCDB-CC3D-411A-9CE7-BA2040D5F6EB}" presName="parentText" presStyleLbl="node1" presStyleIdx="0" presStyleCnt="3" custScaleX="142857" custScaleY="112596">
        <dgm:presLayoutVars>
          <dgm:chMax val="0"/>
          <dgm:bulletEnabled val="1"/>
        </dgm:presLayoutVars>
      </dgm:prSet>
      <dgm:spPr/>
    </dgm:pt>
    <dgm:pt modelId="{C729871B-8873-4CB5-A59B-0D57CE269275}" type="pres">
      <dgm:prSet presAssocID="{76CFFCDB-CC3D-411A-9CE7-BA2040D5F6EB}" presName="negativeSpace" presStyleCnt="0"/>
      <dgm:spPr/>
    </dgm:pt>
    <dgm:pt modelId="{29AF060B-CCC9-476E-896C-E9F6264F73B1}" type="pres">
      <dgm:prSet presAssocID="{76CFFCDB-CC3D-411A-9CE7-BA2040D5F6EB}" presName="childText" presStyleLbl="conFgAcc1" presStyleIdx="0" presStyleCnt="3">
        <dgm:presLayoutVars>
          <dgm:bulletEnabled val="1"/>
        </dgm:presLayoutVars>
      </dgm:prSet>
      <dgm:spPr/>
    </dgm:pt>
    <dgm:pt modelId="{180D0F69-4B71-4631-A756-AB511C204719}" type="pres">
      <dgm:prSet presAssocID="{24C6A373-0419-4DD5-9BEE-62274FEA5784}" presName="spaceBetweenRectangles" presStyleCnt="0"/>
      <dgm:spPr/>
    </dgm:pt>
    <dgm:pt modelId="{5BFD1EED-F047-4708-A0FD-13DF80F49B3C}" type="pres">
      <dgm:prSet presAssocID="{78048A99-004C-4E6D-9280-14CC001368DF}" presName="parentLin" presStyleCnt="0"/>
      <dgm:spPr/>
    </dgm:pt>
    <dgm:pt modelId="{0D3F39D2-A4D9-42AA-B85B-005F6087B04D}" type="pres">
      <dgm:prSet presAssocID="{78048A99-004C-4E6D-9280-14CC001368DF}" presName="parentLeftMargin" presStyleLbl="node1" presStyleIdx="0" presStyleCnt="3"/>
      <dgm:spPr/>
    </dgm:pt>
    <dgm:pt modelId="{442C5864-477A-4924-B837-7A089DB7785C}" type="pres">
      <dgm:prSet presAssocID="{78048A99-004C-4E6D-9280-14CC001368DF}" presName="parentText" presStyleLbl="node1" presStyleIdx="1" presStyleCnt="3" custScaleX="116754" custScaleY="181796">
        <dgm:presLayoutVars>
          <dgm:chMax val="0"/>
          <dgm:bulletEnabled val="1"/>
        </dgm:presLayoutVars>
      </dgm:prSet>
      <dgm:spPr/>
    </dgm:pt>
    <dgm:pt modelId="{0CCD3C60-5161-4ACB-9E52-A234575DC6BD}" type="pres">
      <dgm:prSet presAssocID="{78048A99-004C-4E6D-9280-14CC001368DF}" presName="negativeSpace" presStyleCnt="0"/>
      <dgm:spPr/>
    </dgm:pt>
    <dgm:pt modelId="{1FD193A4-E52D-44DB-9F86-07687C3338FA}" type="pres">
      <dgm:prSet presAssocID="{78048A99-004C-4E6D-9280-14CC001368DF}" presName="childText" presStyleLbl="conFgAcc1" presStyleIdx="1" presStyleCnt="3">
        <dgm:presLayoutVars>
          <dgm:bulletEnabled val="1"/>
        </dgm:presLayoutVars>
      </dgm:prSet>
      <dgm:spPr/>
    </dgm:pt>
    <dgm:pt modelId="{70738E49-0C68-4A2F-BB6E-BC69C91D8DF1}" type="pres">
      <dgm:prSet presAssocID="{43851A6C-91F9-49FF-8AA2-D072422A9F6E}" presName="spaceBetweenRectangles" presStyleCnt="0"/>
      <dgm:spPr/>
    </dgm:pt>
    <dgm:pt modelId="{A78AEE84-F406-49F6-8754-501E3C517026}" type="pres">
      <dgm:prSet presAssocID="{528EC2D3-F21C-4144-8266-0155429B2D5C}" presName="parentLin" presStyleCnt="0"/>
      <dgm:spPr/>
    </dgm:pt>
    <dgm:pt modelId="{9FF59AD7-445B-4888-A1EB-0E62CC6ACE54}" type="pres">
      <dgm:prSet presAssocID="{528EC2D3-F21C-4144-8266-0155429B2D5C}" presName="parentLeftMargin" presStyleLbl="node1" presStyleIdx="1" presStyleCnt="3"/>
      <dgm:spPr/>
    </dgm:pt>
    <dgm:pt modelId="{01F534D5-F461-4C15-85F0-36579D2894F6}" type="pres">
      <dgm:prSet presAssocID="{528EC2D3-F21C-4144-8266-0155429B2D5C}" presName="parentText" presStyleLbl="node1" presStyleIdx="2" presStyleCnt="3" custScaleX="116667" custScaleY="236033">
        <dgm:presLayoutVars>
          <dgm:chMax val="0"/>
          <dgm:bulletEnabled val="1"/>
        </dgm:presLayoutVars>
      </dgm:prSet>
      <dgm:spPr/>
    </dgm:pt>
    <dgm:pt modelId="{029848D8-FC7B-4B4C-BE96-4D0090FB4911}" type="pres">
      <dgm:prSet presAssocID="{528EC2D3-F21C-4144-8266-0155429B2D5C}" presName="negativeSpace" presStyleCnt="0"/>
      <dgm:spPr/>
    </dgm:pt>
    <dgm:pt modelId="{C3198220-97B6-4F86-95F2-6E8B1D5B03A1}" type="pres">
      <dgm:prSet presAssocID="{528EC2D3-F21C-4144-8266-0155429B2D5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437BE11-59BB-49D7-839A-A124E990BBF1}" type="presOf" srcId="{76CFFCDB-CC3D-411A-9CE7-BA2040D5F6EB}" destId="{2B7FD2F3-AC4D-488D-8D15-39B8AE086A06}" srcOrd="0" destOrd="0" presId="urn:microsoft.com/office/officeart/2005/8/layout/list1"/>
    <dgm:cxn modelId="{716B711C-2B5F-4E2F-9022-5961FECBFB6C}" type="presOf" srcId="{528EC2D3-F21C-4144-8266-0155429B2D5C}" destId="{9FF59AD7-445B-4888-A1EB-0E62CC6ACE54}" srcOrd="0" destOrd="0" presId="urn:microsoft.com/office/officeart/2005/8/layout/list1"/>
    <dgm:cxn modelId="{58C87A22-90A6-4E7A-9D58-9D5EE9ADC44B}" type="presOf" srcId="{78048A99-004C-4E6D-9280-14CC001368DF}" destId="{0D3F39D2-A4D9-42AA-B85B-005F6087B04D}" srcOrd="0" destOrd="0" presId="urn:microsoft.com/office/officeart/2005/8/layout/list1"/>
    <dgm:cxn modelId="{E285AF3F-5547-4EA2-B4FE-DF7344AB7068}" srcId="{D87D3EA7-3828-466B-906E-19E8C3D89FF6}" destId="{76CFFCDB-CC3D-411A-9CE7-BA2040D5F6EB}" srcOrd="0" destOrd="0" parTransId="{C89A35D6-AC13-44EF-B86D-E1F4DCB3F1FE}" sibTransId="{24C6A373-0419-4DD5-9BEE-62274FEA5784}"/>
    <dgm:cxn modelId="{E1F05161-819A-41E5-B430-7D8AE993E245}" type="presOf" srcId="{D87D3EA7-3828-466B-906E-19E8C3D89FF6}" destId="{2ADDF87E-81C2-4F9F-953A-55BB26D90B69}" srcOrd="0" destOrd="0" presId="urn:microsoft.com/office/officeart/2005/8/layout/list1"/>
    <dgm:cxn modelId="{1BE00171-00E2-4205-8E22-A71D7EE725BA}" srcId="{D87D3EA7-3828-466B-906E-19E8C3D89FF6}" destId="{528EC2D3-F21C-4144-8266-0155429B2D5C}" srcOrd="2" destOrd="0" parTransId="{A9DA1991-C708-4366-8776-BE85B9A79A2A}" sibTransId="{6AE60E67-1985-4ABC-B725-619CC4DE6273}"/>
    <dgm:cxn modelId="{57157A81-D9B9-4ECD-A8ED-703EB6263F83}" type="presOf" srcId="{76CFFCDB-CC3D-411A-9CE7-BA2040D5F6EB}" destId="{8C289373-5C57-4B67-9D68-4BDFDF8EA5C6}" srcOrd="1" destOrd="0" presId="urn:microsoft.com/office/officeart/2005/8/layout/list1"/>
    <dgm:cxn modelId="{BAD6A3A2-A21A-409C-97AD-801DB584EFDD}" type="presOf" srcId="{528EC2D3-F21C-4144-8266-0155429B2D5C}" destId="{01F534D5-F461-4C15-85F0-36579D2894F6}" srcOrd="1" destOrd="0" presId="urn:microsoft.com/office/officeart/2005/8/layout/list1"/>
    <dgm:cxn modelId="{D07DE3A2-F638-467C-B4A5-78E49AE72D68}" type="presOf" srcId="{78048A99-004C-4E6D-9280-14CC001368DF}" destId="{442C5864-477A-4924-B837-7A089DB7785C}" srcOrd="1" destOrd="0" presId="urn:microsoft.com/office/officeart/2005/8/layout/list1"/>
    <dgm:cxn modelId="{92640DF8-97A7-4A83-AE15-3D6A1BD5BD66}" srcId="{D87D3EA7-3828-466B-906E-19E8C3D89FF6}" destId="{78048A99-004C-4E6D-9280-14CC001368DF}" srcOrd="1" destOrd="0" parTransId="{ABDEE946-CBD9-4B34-9F44-BF4E468B1D8F}" sibTransId="{43851A6C-91F9-49FF-8AA2-D072422A9F6E}"/>
    <dgm:cxn modelId="{5C2699D1-AEB6-40E6-853B-4DD0CE3EFD79}" type="presParOf" srcId="{2ADDF87E-81C2-4F9F-953A-55BB26D90B69}" destId="{59ED3A1E-7D9D-404D-9251-E5F5BEB5BEF7}" srcOrd="0" destOrd="0" presId="urn:microsoft.com/office/officeart/2005/8/layout/list1"/>
    <dgm:cxn modelId="{D64C736C-3818-4184-9312-C2ED756044A4}" type="presParOf" srcId="{59ED3A1E-7D9D-404D-9251-E5F5BEB5BEF7}" destId="{2B7FD2F3-AC4D-488D-8D15-39B8AE086A06}" srcOrd="0" destOrd="0" presId="urn:microsoft.com/office/officeart/2005/8/layout/list1"/>
    <dgm:cxn modelId="{33B5877F-FDC1-423F-828D-C61A92C045C0}" type="presParOf" srcId="{59ED3A1E-7D9D-404D-9251-E5F5BEB5BEF7}" destId="{8C289373-5C57-4B67-9D68-4BDFDF8EA5C6}" srcOrd="1" destOrd="0" presId="urn:microsoft.com/office/officeart/2005/8/layout/list1"/>
    <dgm:cxn modelId="{818CC8EE-36B9-48B7-AA05-46EB567562C7}" type="presParOf" srcId="{2ADDF87E-81C2-4F9F-953A-55BB26D90B69}" destId="{C729871B-8873-4CB5-A59B-0D57CE269275}" srcOrd="1" destOrd="0" presId="urn:microsoft.com/office/officeart/2005/8/layout/list1"/>
    <dgm:cxn modelId="{D2CE7EDC-E901-45C5-A2AC-1D1046F13BE6}" type="presParOf" srcId="{2ADDF87E-81C2-4F9F-953A-55BB26D90B69}" destId="{29AF060B-CCC9-476E-896C-E9F6264F73B1}" srcOrd="2" destOrd="0" presId="urn:microsoft.com/office/officeart/2005/8/layout/list1"/>
    <dgm:cxn modelId="{1B2FE01E-5C5C-4664-8156-044CFAC5A3D0}" type="presParOf" srcId="{2ADDF87E-81C2-4F9F-953A-55BB26D90B69}" destId="{180D0F69-4B71-4631-A756-AB511C204719}" srcOrd="3" destOrd="0" presId="urn:microsoft.com/office/officeart/2005/8/layout/list1"/>
    <dgm:cxn modelId="{31CA91AC-8B27-41B1-8A44-C6D498BD9A18}" type="presParOf" srcId="{2ADDF87E-81C2-4F9F-953A-55BB26D90B69}" destId="{5BFD1EED-F047-4708-A0FD-13DF80F49B3C}" srcOrd="4" destOrd="0" presId="urn:microsoft.com/office/officeart/2005/8/layout/list1"/>
    <dgm:cxn modelId="{ED9C5CA6-1129-4434-AE1F-C7FE996B087D}" type="presParOf" srcId="{5BFD1EED-F047-4708-A0FD-13DF80F49B3C}" destId="{0D3F39D2-A4D9-42AA-B85B-005F6087B04D}" srcOrd="0" destOrd="0" presId="urn:microsoft.com/office/officeart/2005/8/layout/list1"/>
    <dgm:cxn modelId="{A1B243BD-D32A-4AA4-AB42-7F48395185C8}" type="presParOf" srcId="{5BFD1EED-F047-4708-A0FD-13DF80F49B3C}" destId="{442C5864-477A-4924-B837-7A089DB7785C}" srcOrd="1" destOrd="0" presId="urn:microsoft.com/office/officeart/2005/8/layout/list1"/>
    <dgm:cxn modelId="{DEB62B10-9AA4-4A84-B972-6E921CCDAE95}" type="presParOf" srcId="{2ADDF87E-81C2-4F9F-953A-55BB26D90B69}" destId="{0CCD3C60-5161-4ACB-9E52-A234575DC6BD}" srcOrd="5" destOrd="0" presId="urn:microsoft.com/office/officeart/2005/8/layout/list1"/>
    <dgm:cxn modelId="{95EE4B57-0C39-486C-AF43-554171075051}" type="presParOf" srcId="{2ADDF87E-81C2-4F9F-953A-55BB26D90B69}" destId="{1FD193A4-E52D-44DB-9F86-07687C3338FA}" srcOrd="6" destOrd="0" presId="urn:microsoft.com/office/officeart/2005/8/layout/list1"/>
    <dgm:cxn modelId="{6AAF546A-7655-40A7-8D68-9C41A49292E1}" type="presParOf" srcId="{2ADDF87E-81C2-4F9F-953A-55BB26D90B69}" destId="{70738E49-0C68-4A2F-BB6E-BC69C91D8DF1}" srcOrd="7" destOrd="0" presId="urn:microsoft.com/office/officeart/2005/8/layout/list1"/>
    <dgm:cxn modelId="{C7FA9682-9A57-4239-9CDC-018896ADEF7C}" type="presParOf" srcId="{2ADDF87E-81C2-4F9F-953A-55BB26D90B69}" destId="{A78AEE84-F406-49F6-8754-501E3C517026}" srcOrd="8" destOrd="0" presId="urn:microsoft.com/office/officeart/2005/8/layout/list1"/>
    <dgm:cxn modelId="{B9ABD9CD-853C-4855-BEF2-0FAAC5B54754}" type="presParOf" srcId="{A78AEE84-F406-49F6-8754-501E3C517026}" destId="{9FF59AD7-445B-4888-A1EB-0E62CC6ACE54}" srcOrd="0" destOrd="0" presId="urn:microsoft.com/office/officeart/2005/8/layout/list1"/>
    <dgm:cxn modelId="{CE7F5F4B-7B10-4630-A5EE-A8B12BFD644E}" type="presParOf" srcId="{A78AEE84-F406-49F6-8754-501E3C517026}" destId="{01F534D5-F461-4C15-85F0-36579D2894F6}" srcOrd="1" destOrd="0" presId="urn:microsoft.com/office/officeart/2005/8/layout/list1"/>
    <dgm:cxn modelId="{DCC6AB73-2B93-4007-99B1-09BA54CA650D}" type="presParOf" srcId="{2ADDF87E-81C2-4F9F-953A-55BB26D90B69}" destId="{029848D8-FC7B-4B4C-BE96-4D0090FB4911}" srcOrd="9" destOrd="0" presId="urn:microsoft.com/office/officeart/2005/8/layout/list1"/>
    <dgm:cxn modelId="{B0532C6A-7400-44FF-BD47-53CFCF668536}" type="presParOf" srcId="{2ADDF87E-81C2-4F9F-953A-55BB26D90B69}" destId="{C3198220-97B6-4F86-95F2-6E8B1D5B03A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7B9FC5B-F05E-470D-B95B-794A7C9DC6F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9856D5-9487-4B86-9F04-C64C116EB4E7}">
      <dgm:prSet custT="1"/>
      <dgm:spPr/>
      <dgm:t>
        <a:bodyPr/>
        <a:lstStyle/>
        <a:p>
          <a:r>
            <a:rPr lang="ru-RU" sz="2400" b="0" u="sng" dirty="0">
              <a:latin typeface="Constantia" pitchFamily="18" charset="0"/>
            </a:rPr>
            <a:t>Результат работы психолога-консультанта на данном подэтапе </a:t>
          </a:r>
          <a:r>
            <a:rPr lang="ru-RU" sz="2400" b="0" u="sng">
              <a:latin typeface="Constantia" pitchFamily="18" charset="0"/>
            </a:rPr>
            <a:t>-  </a:t>
          </a:r>
        </a:p>
        <a:p>
          <a:r>
            <a:rPr lang="ru-RU" sz="2400" b="1">
              <a:latin typeface="Constantia" pitchFamily="18" charset="0"/>
            </a:rPr>
            <a:t>детально </a:t>
          </a:r>
          <a:r>
            <a:rPr lang="ru-RU" sz="2400" b="1" dirty="0">
              <a:latin typeface="Constantia" pitchFamily="18" charset="0"/>
            </a:rPr>
            <a:t>разработанный план позитивного реагирования клиента</a:t>
          </a:r>
        </a:p>
      </dgm:t>
    </dgm:pt>
    <dgm:pt modelId="{42B43014-F909-426F-A047-3029480A8EAF}" type="parTrans" cxnId="{DAFEC83E-306F-408B-B40E-C75CF3F051D1}">
      <dgm:prSet/>
      <dgm:spPr/>
      <dgm:t>
        <a:bodyPr/>
        <a:lstStyle/>
        <a:p>
          <a:endParaRPr lang="ru-RU"/>
        </a:p>
      </dgm:t>
    </dgm:pt>
    <dgm:pt modelId="{066C35C1-63E9-40A0-8630-01F9D3C85578}" type="sibTrans" cxnId="{DAFEC83E-306F-408B-B40E-C75CF3F051D1}">
      <dgm:prSet/>
      <dgm:spPr/>
      <dgm:t>
        <a:bodyPr/>
        <a:lstStyle/>
        <a:p>
          <a:endParaRPr lang="ru-RU"/>
        </a:p>
      </dgm:t>
    </dgm:pt>
    <dgm:pt modelId="{6D679714-202F-4CA8-A618-7129144B0032}">
      <dgm:prSet custT="1"/>
      <dgm:spPr/>
      <dgm:t>
        <a:bodyPr/>
        <a:lstStyle/>
        <a:p>
          <a:pPr algn="l" rtl="0"/>
          <a:r>
            <a:rPr lang="ru-RU" sz="2400" b="1" dirty="0">
              <a:latin typeface="Constantia" pitchFamily="18" charset="0"/>
            </a:rPr>
            <a:t>Помощь</a:t>
          </a:r>
          <a:r>
            <a:rPr lang="ru-RU" sz="2400" b="1" baseline="0" dirty="0">
              <a:latin typeface="Constantia" pitchFamily="18" charset="0"/>
            </a:rPr>
            <a:t> клиенту в поиске альтернативы привычному поведению  и выборе варианта, наиболее подходящего клиенту</a:t>
          </a:r>
          <a:endParaRPr lang="ru-RU" sz="2400" b="1" dirty="0">
            <a:latin typeface="Constantia" pitchFamily="18" charset="0"/>
          </a:endParaRPr>
        </a:p>
      </dgm:t>
    </dgm:pt>
    <dgm:pt modelId="{9964E253-FA2A-46AA-82D9-A18F0273EA7B}" type="sibTrans" cxnId="{2BA732EE-A9A3-4F9A-99A4-43753D9E5D7A}">
      <dgm:prSet/>
      <dgm:spPr/>
      <dgm:t>
        <a:bodyPr/>
        <a:lstStyle/>
        <a:p>
          <a:endParaRPr lang="ru-RU"/>
        </a:p>
      </dgm:t>
    </dgm:pt>
    <dgm:pt modelId="{233315EB-24F2-4FF5-9E43-6C51C2A23793}" type="parTrans" cxnId="{2BA732EE-A9A3-4F9A-99A4-43753D9E5D7A}">
      <dgm:prSet/>
      <dgm:spPr/>
      <dgm:t>
        <a:bodyPr/>
        <a:lstStyle/>
        <a:p>
          <a:endParaRPr lang="ru-RU"/>
        </a:p>
      </dgm:t>
    </dgm:pt>
    <dgm:pt modelId="{15F0F2EE-8357-4D71-999B-4533A5C29B6F}" type="pres">
      <dgm:prSet presAssocID="{F7B9FC5B-F05E-470D-B95B-794A7C9DC6FC}" presName="outerComposite" presStyleCnt="0">
        <dgm:presLayoutVars>
          <dgm:chMax val="5"/>
          <dgm:dir/>
          <dgm:resizeHandles val="exact"/>
        </dgm:presLayoutVars>
      </dgm:prSet>
      <dgm:spPr/>
    </dgm:pt>
    <dgm:pt modelId="{7EAA8137-5DDC-4BEC-AD35-84CB63A61554}" type="pres">
      <dgm:prSet presAssocID="{F7B9FC5B-F05E-470D-B95B-794A7C9DC6FC}" presName="dummyMaxCanvas" presStyleCnt="0">
        <dgm:presLayoutVars/>
      </dgm:prSet>
      <dgm:spPr/>
    </dgm:pt>
    <dgm:pt modelId="{47BE7548-DCA1-4288-97C5-0AB309ECCD6E}" type="pres">
      <dgm:prSet presAssocID="{F7B9FC5B-F05E-470D-B95B-794A7C9DC6FC}" presName="TwoNodes_1" presStyleLbl="node1" presStyleIdx="0" presStyleCnt="2" custScaleX="93872" custScaleY="85666">
        <dgm:presLayoutVars>
          <dgm:bulletEnabled val="1"/>
        </dgm:presLayoutVars>
      </dgm:prSet>
      <dgm:spPr/>
    </dgm:pt>
    <dgm:pt modelId="{293980F4-7822-44BA-8BA5-FF4BB87487FC}" type="pres">
      <dgm:prSet presAssocID="{F7B9FC5B-F05E-470D-B95B-794A7C9DC6FC}" presName="TwoNodes_2" presStyleLbl="node1" presStyleIdx="1" presStyleCnt="2" custScaleX="102614" custScaleY="102523">
        <dgm:presLayoutVars>
          <dgm:bulletEnabled val="1"/>
        </dgm:presLayoutVars>
      </dgm:prSet>
      <dgm:spPr/>
    </dgm:pt>
    <dgm:pt modelId="{BA595F0E-07F8-4811-B314-3A55F21F3BAC}" type="pres">
      <dgm:prSet presAssocID="{F7B9FC5B-F05E-470D-B95B-794A7C9DC6FC}" presName="TwoConn_1-2" presStyleLbl="fgAccFollowNode1" presStyleIdx="0" presStyleCnt="1">
        <dgm:presLayoutVars>
          <dgm:bulletEnabled val="1"/>
        </dgm:presLayoutVars>
      </dgm:prSet>
      <dgm:spPr/>
    </dgm:pt>
    <dgm:pt modelId="{6B648042-0CFC-45B0-AC8D-30525282502E}" type="pres">
      <dgm:prSet presAssocID="{F7B9FC5B-F05E-470D-B95B-794A7C9DC6FC}" presName="TwoNodes_1_text" presStyleLbl="node1" presStyleIdx="1" presStyleCnt="2">
        <dgm:presLayoutVars>
          <dgm:bulletEnabled val="1"/>
        </dgm:presLayoutVars>
      </dgm:prSet>
      <dgm:spPr/>
    </dgm:pt>
    <dgm:pt modelId="{A9542730-045B-48C2-A5E3-3DC683413C2D}" type="pres">
      <dgm:prSet presAssocID="{F7B9FC5B-F05E-470D-B95B-794A7C9DC6F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C21FB50C-0092-4001-8FB6-80F8A1A90854}" type="presOf" srcId="{6D679714-202F-4CA8-A618-7129144B0032}" destId="{47BE7548-DCA1-4288-97C5-0AB309ECCD6E}" srcOrd="0" destOrd="0" presId="urn:microsoft.com/office/officeart/2005/8/layout/vProcess5"/>
    <dgm:cxn modelId="{C30A4B0E-7FAF-44AA-8067-F78F3D760E65}" type="presOf" srcId="{179856D5-9487-4B86-9F04-C64C116EB4E7}" destId="{A9542730-045B-48C2-A5E3-3DC683413C2D}" srcOrd="1" destOrd="0" presId="urn:microsoft.com/office/officeart/2005/8/layout/vProcess5"/>
    <dgm:cxn modelId="{A439DB1E-31D9-4315-8F19-D21DDC96D0DD}" type="presOf" srcId="{F7B9FC5B-F05E-470D-B95B-794A7C9DC6FC}" destId="{15F0F2EE-8357-4D71-999B-4533A5C29B6F}" srcOrd="0" destOrd="0" presId="urn:microsoft.com/office/officeart/2005/8/layout/vProcess5"/>
    <dgm:cxn modelId="{1810F233-4437-4463-9C7D-837F61F242FC}" type="presOf" srcId="{6D679714-202F-4CA8-A618-7129144B0032}" destId="{6B648042-0CFC-45B0-AC8D-30525282502E}" srcOrd="1" destOrd="0" presId="urn:microsoft.com/office/officeart/2005/8/layout/vProcess5"/>
    <dgm:cxn modelId="{DAFEC83E-306F-408B-B40E-C75CF3F051D1}" srcId="{F7B9FC5B-F05E-470D-B95B-794A7C9DC6FC}" destId="{179856D5-9487-4B86-9F04-C64C116EB4E7}" srcOrd="1" destOrd="0" parTransId="{42B43014-F909-426F-A047-3029480A8EAF}" sibTransId="{066C35C1-63E9-40A0-8630-01F9D3C85578}"/>
    <dgm:cxn modelId="{D28EFC70-8EC1-4847-88B8-189B20369FC2}" type="presOf" srcId="{9964E253-FA2A-46AA-82D9-A18F0273EA7B}" destId="{BA595F0E-07F8-4811-B314-3A55F21F3BAC}" srcOrd="0" destOrd="0" presId="urn:microsoft.com/office/officeart/2005/8/layout/vProcess5"/>
    <dgm:cxn modelId="{01189D56-46C0-4D78-BFFB-A6529E690B3C}" type="presOf" srcId="{179856D5-9487-4B86-9F04-C64C116EB4E7}" destId="{293980F4-7822-44BA-8BA5-FF4BB87487FC}" srcOrd="0" destOrd="0" presId="urn:microsoft.com/office/officeart/2005/8/layout/vProcess5"/>
    <dgm:cxn modelId="{2BA732EE-A9A3-4F9A-99A4-43753D9E5D7A}" srcId="{F7B9FC5B-F05E-470D-B95B-794A7C9DC6FC}" destId="{6D679714-202F-4CA8-A618-7129144B0032}" srcOrd="0" destOrd="0" parTransId="{233315EB-24F2-4FF5-9E43-6C51C2A23793}" sibTransId="{9964E253-FA2A-46AA-82D9-A18F0273EA7B}"/>
    <dgm:cxn modelId="{057D2104-28C0-4E3D-96C6-40108AF59482}" type="presParOf" srcId="{15F0F2EE-8357-4D71-999B-4533A5C29B6F}" destId="{7EAA8137-5DDC-4BEC-AD35-84CB63A61554}" srcOrd="0" destOrd="0" presId="urn:microsoft.com/office/officeart/2005/8/layout/vProcess5"/>
    <dgm:cxn modelId="{7AE881FC-FD27-4886-9110-3164CEBD1B6A}" type="presParOf" srcId="{15F0F2EE-8357-4D71-999B-4533A5C29B6F}" destId="{47BE7548-DCA1-4288-97C5-0AB309ECCD6E}" srcOrd="1" destOrd="0" presId="urn:microsoft.com/office/officeart/2005/8/layout/vProcess5"/>
    <dgm:cxn modelId="{87EE2DF4-9610-40E0-9D03-E919BD6D3C7C}" type="presParOf" srcId="{15F0F2EE-8357-4D71-999B-4533A5C29B6F}" destId="{293980F4-7822-44BA-8BA5-FF4BB87487FC}" srcOrd="2" destOrd="0" presId="urn:microsoft.com/office/officeart/2005/8/layout/vProcess5"/>
    <dgm:cxn modelId="{F4D678CC-C637-430C-AF48-DD4E21CA5799}" type="presParOf" srcId="{15F0F2EE-8357-4D71-999B-4533A5C29B6F}" destId="{BA595F0E-07F8-4811-B314-3A55F21F3BAC}" srcOrd="3" destOrd="0" presId="urn:microsoft.com/office/officeart/2005/8/layout/vProcess5"/>
    <dgm:cxn modelId="{6827C877-0EC7-4250-B097-B06C1A47C098}" type="presParOf" srcId="{15F0F2EE-8357-4D71-999B-4533A5C29B6F}" destId="{6B648042-0CFC-45B0-AC8D-30525282502E}" srcOrd="4" destOrd="0" presId="urn:microsoft.com/office/officeart/2005/8/layout/vProcess5"/>
    <dgm:cxn modelId="{D49E5F3C-AA95-428F-AFA9-08DB959D5CF0}" type="presParOf" srcId="{15F0F2EE-8357-4D71-999B-4533A5C29B6F}" destId="{A9542730-045B-48C2-A5E3-3DC683413C2D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D2D4A83-F025-4228-BD3B-C137BC3228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E0D7CC-2AAB-453E-90C8-EE5CB9AE3D8A}">
      <dgm:prSet custT="1"/>
      <dgm:spPr/>
      <dgm:t>
        <a:bodyPr/>
        <a:lstStyle/>
        <a:p>
          <a:r>
            <a:rPr lang="ru-RU" sz="2400" b="1" dirty="0">
              <a:latin typeface="Constantia" pitchFamily="18" charset="0"/>
            </a:rPr>
            <a:t>- </a:t>
          </a:r>
          <a:r>
            <a:rPr lang="ru-RU" sz="2800" dirty="0">
              <a:latin typeface="Constantia" pitchFamily="18" charset="0"/>
            </a:rPr>
            <a:t>Обсуждение вопросов, касающихся дальнейших отношений клиента и консультанта </a:t>
          </a:r>
        </a:p>
      </dgm:t>
    </dgm:pt>
    <dgm:pt modelId="{43F82EBD-68B9-4646-BF85-3645FA993433}" type="sibTrans" cxnId="{0C067292-31A9-4BFD-89DA-CC0EDE9BF481}">
      <dgm:prSet/>
      <dgm:spPr/>
      <dgm:t>
        <a:bodyPr/>
        <a:lstStyle/>
        <a:p>
          <a:endParaRPr lang="ru-RU"/>
        </a:p>
      </dgm:t>
    </dgm:pt>
    <dgm:pt modelId="{8E4C140F-9728-4F5F-8B53-EEEE599FC198}" type="parTrans" cxnId="{0C067292-31A9-4BFD-89DA-CC0EDE9BF481}">
      <dgm:prSet/>
      <dgm:spPr/>
      <dgm:t>
        <a:bodyPr/>
        <a:lstStyle/>
        <a:p>
          <a:endParaRPr lang="ru-RU"/>
        </a:p>
      </dgm:t>
    </dgm:pt>
    <dgm:pt modelId="{8C3B7542-9D53-4B72-801A-ABEA149A5947}">
      <dgm:prSet custT="1"/>
      <dgm:spPr/>
      <dgm:t>
        <a:bodyPr/>
        <a:lstStyle/>
        <a:p>
          <a:r>
            <a:rPr lang="ru-RU" sz="2400" b="1" dirty="0"/>
            <a:t>4. Завершение консультативной беседы  </a:t>
          </a:r>
          <a:endParaRPr lang="ru-RU" sz="2400" dirty="0"/>
        </a:p>
      </dgm:t>
    </dgm:pt>
    <dgm:pt modelId="{8D0F6ED5-0B77-43EE-9546-35126B83CCCA}" type="parTrans" cxnId="{8A33E237-78DF-4C0F-BD3F-FE6814E384C1}">
      <dgm:prSet/>
      <dgm:spPr/>
      <dgm:t>
        <a:bodyPr/>
        <a:lstStyle/>
        <a:p>
          <a:endParaRPr lang="ru-RU"/>
        </a:p>
      </dgm:t>
    </dgm:pt>
    <dgm:pt modelId="{490F900F-ECA2-4ACC-ADA3-3AAB24CCC094}" type="sibTrans" cxnId="{8A33E237-78DF-4C0F-BD3F-FE6814E384C1}">
      <dgm:prSet/>
      <dgm:spPr/>
      <dgm:t>
        <a:bodyPr/>
        <a:lstStyle/>
        <a:p>
          <a:endParaRPr lang="ru-RU"/>
        </a:p>
      </dgm:t>
    </dgm:pt>
    <dgm:pt modelId="{FCD882F3-FAEA-41C6-9F3A-E118BB31753D}">
      <dgm:prSet/>
      <dgm:spPr/>
      <dgm:t>
        <a:bodyPr/>
        <a:lstStyle/>
        <a:p>
          <a:r>
            <a:rPr lang="ru-RU" dirty="0">
              <a:latin typeface="Constantia" pitchFamily="18" charset="0"/>
            </a:rPr>
            <a:t>Продолжительность этапа 5-10 минут</a:t>
          </a:r>
        </a:p>
      </dgm:t>
    </dgm:pt>
    <dgm:pt modelId="{9F6C0A4C-C6F7-4A55-A07A-4FC5E62803E5}" type="sibTrans" cxnId="{CD5621F9-C912-4B3E-8A86-2BEEDD3D458A}">
      <dgm:prSet/>
      <dgm:spPr/>
      <dgm:t>
        <a:bodyPr/>
        <a:lstStyle/>
        <a:p>
          <a:endParaRPr lang="ru-RU"/>
        </a:p>
      </dgm:t>
    </dgm:pt>
    <dgm:pt modelId="{ADBB995C-4AEA-4BC3-87CB-DC67C77CB740}" type="parTrans" cxnId="{CD5621F9-C912-4B3E-8A86-2BEEDD3D458A}">
      <dgm:prSet/>
      <dgm:spPr/>
      <dgm:t>
        <a:bodyPr/>
        <a:lstStyle/>
        <a:p>
          <a:endParaRPr lang="ru-RU"/>
        </a:p>
      </dgm:t>
    </dgm:pt>
    <dgm:pt modelId="{1D3C1B84-A540-4D55-9D6F-E1B823314409}">
      <dgm:prSet custT="1"/>
      <dgm:spPr/>
      <dgm:t>
        <a:bodyPr/>
        <a:lstStyle/>
        <a:p>
          <a:r>
            <a:rPr lang="ru-RU" sz="3200" dirty="0">
              <a:latin typeface="Constantia" pitchFamily="18" charset="0"/>
            </a:rPr>
            <a:t>- </a:t>
          </a:r>
          <a:r>
            <a:rPr lang="ru-RU" sz="2800" dirty="0">
              <a:latin typeface="Constantia" pitchFamily="18" charset="0"/>
            </a:rPr>
            <a:t>П</a:t>
          </a:r>
          <a:r>
            <a:rPr lang="ru-RU" sz="2800" dirty="0"/>
            <a:t>одведение итогов беседы</a:t>
          </a:r>
          <a:endParaRPr lang="ru-RU" sz="2800" dirty="0">
            <a:latin typeface="Constantia" pitchFamily="18" charset="0"/>
          </a:endParaRPr>
        </a:p>
      </dgm:t>
    </dgm:pt>
    <dgm:pt modelId="{C2A77EA4-3CB1-4A63-BFE2-6B01DB5D4ED2}" type="sibTrans" cxnId="{7A644380-70FB-4F43-8188-720AD64CF897}">
      <dgm:prSet/>
      <dgm:spPr/>
      <dgm:t>
        <a:bodyPr/>
        <a:lstStyle/>
        <a:p>
          <a:endParaRPr lang="ru-RU"/>
        </a:p>
      </dgm:t>
    </dgm:pt>
    <dgm:pt modelId="{002BCE4F-4168-433A-ACE2-4E404C4CD1A7}" type="parTrans" cxnId="{7A644380-70FB-4F43-8188-720AD64CF897}">
      <dgm:prSet/>
      <dgm:spPr/>
      <dgm:t>
        <a:bodyPr/>
        <a:lstStyle/>
        <a:p>
          <a:endParaRPr lang="ru-RU"/>
        </a:p>
      </dgm:t>
    </dgm:pt>
    <dgm:pt modelId="{F7F40B83-68AD-4F04-8044-DF26F6D6B047}">
      <dgm:prSet custT="1"/>
      <dgm:spPr/>
      <dgm:t>
        <a:bodyPr/>
        <a:lstStyle/>
        <a:p>
          <a:br>
            <a:rPr lang="ru-RU" sz="2100" dirty="0"/>
          </a:br>
          <a:endParaRPr lang="ru-RU" sz="2100" dirty="0"/>
        </a:p>
        <a:p>
          <a:r>
            <a:rPr lang="ru-RU" sz="2800" dirty="0"/>
            <a:t>- Прощание консультанта с клиентом</a:t>
          </a:r>
        </a:p>
        <a:p>
          <a:endParaRPr lang="ru-RU" sz="2800" dirty="0">
            <a:latin typeface="Constantia" pitchFamily="18" charset="0"/>
          </a:endParaRPr>
        </a:p>
      </dgm:t>
    </dgm:pt>
    <dgm:pt modelId="{5142A9B5-55AA-4F47-AC2C-1277574038A1}" type="parTrans" cxnId="{0F5A9388-B89E-40C4-95DA-D532EE3BD1BB}">
      <dgm:prSet/>
      <dgm:spPr/>
      <dgm:t>
        <a:bodyPr/>
        <a:lstStyle/>
        <a:p>
          <a:endParaRPr lang="ru-RU"/>
        </a:p>
      </dgm:t>
    </dgm:pt>
    <dgm:pt modelId="{5D7B3E8C-023C-400E-90A0-AC6DBE463B15}" type="sibTrans" cxnId="{0F5A9388-B89E-40C4-95DA-D532EE3BD1BB}">
      <dgm:prSet/>
      <dgm:spPr/>
      <dgm:t>
        <a:bodyPr/>
        <a:lstStyle/>
        <a:p>
          <a:endParaRPr lang="ru-RU"/>
        </a:p>
      </dgm:t>
    </dgm:pt>
    <dgm:pt modelId="{83F85AD4-0032-460F-A13E-0851C27C41A3}" type="pres">
      <dgm:prSet presAssocID="{AD2D4A83-F025-4228-BD3B-C137BC32289E}" presName="linear" presStyleCnt="0">
        <dgm:presLayoutVars>
          <dgm:dir/>
          <dgm:animLvl val="lvl"/>
          <dgm:resizeHandles val="exact"/>
        </dgm:presLayoutVars>
      </dgm:prSet>
      <dgm:spPr/>
    </dgm:pt>
    <dgm:pt modelId="{CF991B29-501E-4A4F-B7F2-04FEF4715408}" type="pres">
      <dgm:prSet presAssocID="{8C3B7542-9D53-4B72-801A-ABEA149A5947}" presName="parentLin" presStyleCnt="0"/>
      <dgm:spPr/>
    </dgm:pt>
    <dgm:pt modelId="{7051EC7A-3E38-4AF0-A5F6-BED4D2CE4142}" type="pres">
      <dgm:prSet presAssocID="{8C3B7542-9D53-4B72-801A-ABEA149A5947}" presName="parentLeftMargin" presStyleLbl="node1" presStyleIdx="0" presStyleCnt="5"/>
      <dgm:spPr/>
    </dgm:pt>
    <dgm:pt modelId="{B50AC80F-DBBE-4B47-A968-68D70990BFDD}" type="pres">
      <dgm:prSet presAssocID="{8C3B7542-9D53-4B72-801A-ABEA149A5947}" presName="parentText" presStyleLbl="node1" presStyleIdx="0" presStyleCnt="5" custScaleX="142857">
        <dgm:presLayoutVars>
          <dgm:chMax val="0"/>
          <dgm:bulletEnabled val="1"/>
        </dgm:presLayoutVars>
      </dgm:prSet>
      <dgm:spPr/>
    </dgm:pt>
    <dgm:pt modelId="{526D4943-B4E9-4C28-9376-2B38272F4C49}" type="pres">
      <dgm:prSet presAssocID="{8C3B7542-9D53-4B72-801A-ABEA149A5947}" presName="negativeSpace" presStyleCnt="0"/>
      <dgm:spPr/>
    </dgm:pt>
    <dgm:pt modelId="{E9078972-BAE4-481A-88CF-5F8A720F29AF}" type="pres">
      <dgm:prSet presAssocID="{8C3B7542-9D53-4B72-801A-ABEA149A5947}" presName="childText" presStyleLbl="conFgAcc1" presStyleIdx="0" presStyleCnt="5">
        <dgm:presLayoutVars>
          <dgm:bulletEnabled val="1"/>
        </dgm:presLayoutVars>
      </dgm:prSet>
      <dgm:spPr/>
    </dgm:pt>
    <dgm:pt modelId="{AE283A74-5AF6-4B37-A6A2-952634AB6106}" type="pres">
      <dgm:prSet presAssocID="{490F900F-ECA2-4ACC-ADA3-3AAB24CCC094}" presName="spaceBetweenRectangles" presStyleCnt="0"/>
      <dgm:spPr/>
    </dgm:pt>
    <dgm:pt modelId="{A4A55C5E-CA2E-4DC1-A05A-4DBAAF601C70}" type="pres">
      <dgm:prSet presAssocID="{FCD882F3-FAEA-41C6-9F3A-E118BB31753D}" presName="parentLin" presStyleCnt="0"/>
      <dgm:spPr/>
    </dgm:pt>
    <dgm:pt modelId="{430B6176-8004-49A8-B5F6-87A70EA7CEEF}" type="pres">
      <dgm:prSet presAssocID="{FCD882F3-FAEA-41C6-9F3A-E118BB31753D}" presName="parentLeftMargin" presStyleLbl="node1" presStyleIdx="0" presStyleCnt="5"/>
      <dgm:spPr/>
    </dgm:pt>
    <dgm:pt modelId="{0C13B6C9-3FF4-4099-B96A-B86D2E166CDA}" type="pres">
      <dgm:prSet presAssocID="{FCD882F3-FAEA-41C6-9F3A-E118BB31753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2E96C65-0811-42FB-A1EE-B16C18DD0050}" type="pres">
      <dgm:prSet presAssocID="{FCD882F3-FAEA-41C6-9F3A-E118BB31753D}" presName="negativeSpace" presStyleCnt="0"/>
      <dgm:spPr/>
    </dgm:pt>
    <dgm:pt modelId="{0CEBB2EE-434A-475C-972B-B4F4F36DF898}" type="pres">
      <dgm:prSet presAssocID="{FCD882F3-FAEA-41C6-9F3A-E118BB31753D}" presName="childText" presStyleLbl="conFgAcc1" presStyleIdx="1" presStyleCnt="5">
        <dgm:presLayoutVars>
          <dgm:bulletEnabled val="1"/>
        </dgm:presLayoutVars>
      </dgm:prSet>
      <dgm:spPr/>
    </dgm:pt>
    <dgm:pt modelId="{C3B4B7DA-4479-4F7E-B08D-37BD82CEFE62}" type="pres">
      <dgm:prSet presAssocID="{9F6C0A4C-C6F7-4A55-A07A-4FC5E62803E5}" presName="spaceBetweenRectangles" presStyleCnt="0"/>
      <dgm:spPr/>
    </dgm:pt>
    <dgm:pt modelId="{4B3CF235-C1B5-4252-8CFB-787FD87E70EC}" type="pres">
      <dgm:prSet presAssocID="{1D3C1B84-A540-4D55-9D6F-E1B823314409}" presName="parentLin" presStyleCnt="0"/>
      <dgm:spPr/>
    </dgm:pt>
    <dgm:pt modelId="{B05EE6D2-E7D4-49D1-8021-C5A94BF87500}" type="pres">
      <dgm:prSet presAssocID="{1D3C1B84-A540-4D55-9D6F-E1B823314409}" presName="parentLeftMargin" presStyleLbl="node1" presStyleIdx="1" presStyleCnt="5"/>
      <dgm:spPr/>
    </dgm:pt>
    <dgm:pt modelId="{A7DD5A37-B60D-442D-8A5E-AF8B2323AE1F}" type="pres">
      <dgm:prSet presAssocID="{1D3C1B84-A540-4D55-9D6F-E1B823314409}" presName="parentText" presStyleLbl="node1" presStyleIdx="2" presStyleCnt="5" custScaleX="142857" custScaleY="130630">
        <dgm:presLayoutVars>
          <dgm:chMax val="0"/>
          <dgm:bulletEnabled val="1"/>
        </dgm:presLayoutVars>
      </dgm:prSet>
      <dgm:spPr/>
    </dgm:pt>
    <dgm:pt modelId="{7E2117BE-3F6B-4A81-8AA1-BCBB81C68936}" type="pres">
      <dgm:prSet presAssocID="{1D3C1B84-A540-4D55-9D6F-E1B823314409}" presName="negativeSpace" presStyleCnt="0"/>
      <dgm:spPr/>
    </dgm:pt>
    <dgm:pt modelId="{AFAFDA11-7AE0-459E-8D4E-E3EC713EBB56}" type="pres">
      <dgm:prSet presAssocID="{1D3C1B84-A540-4D55-9D6F-E1B823314409}" presName="childText" presStyleLbl="conFgAcc1" presStyleIdx="2" presStyleCnt="5">
        <dgm:presLayoutVars>
          <dgm:bulletEnabled val="1"/>
        </dgm:presLayoutVars>
      </dgm:prSet>
      <dgm:spPr/>
    </dgm:pt>
    <dgm:pt modelId="{E73A50EB-93F0-42EF-99D0-7B58F1B2A763}" type="pres">
      <dgm:prSet presAssocID="{C2A77EA4-3CB1-4A63-BFE2-6B01DB5D4ED2}" presName="spaceBetweenRectangles" presStyleCnt="0"/>
      <dgm:spPr/>
    </dgm:pt>
    <dgm:pt modelId="{3630396B-9A18-4C8B-8534-19F3A9BEDADB}" type="pres">
      <dgm:prSet presAssocID="{F6E0D7CC-2AAB-453E-90C8-EE5CB9AE3D8A}" presName="parentLin" presStyleCnt="0"/>
      <dgm:spPr/>
    </dgm:pt>
    <dgm:pt modelId="{33DA68F0-5590-425C-A96E-303044EA770E}" type="pres">
      <dgm:prSet presAssocID="{F6E0D7CC-2AAB-453E-90C8-EE5CB9AE3D8A}" presName="parentLeftMargin" presStyleLbl="node1" presStyleIdx="2" presStyleCnt="5"/>
      <dgm:spPr/>
    </dgm:pt>
    <dgm:pt modelId="{968AD554-1DF7-4B77-AB30-8077D8532DC4}" type="pres">
      <dgm:prSet presAssocID="{F6E0D7CC-2AAB-453E-90C8-EE5CB9AE3D8A}" presName="parentText" presStyleLbl="node1" presStyleIdx="3" presStyleCnt="5" custScaleX="142857" custScaleY="197513">
        <dgm:presLayoutVars>
          <dgm:chMax val="0"/>
          <dgm:bulletEnabled val="1"/>
        </dgm:presLayoutVars>
      </dgm:prSet>
      <dgm:spPr/>
    </dgm:pt>
    <dgm:pt modelId="{8A45C318-F017-439D-86AF-8825417FA8FA}" type="pres">
      <dgm:prSet presAssocID="{F6E0D7CC-2AAB-453E-90C8-EE5CB9AE3D8A}" presName="negativeSpace" presStyleCnt="0"/>
      <dgm:spPr/>
    </dgm:pt>
    <dgm:pt modelId="{63AEEBC2-19C8-4B31-8DC7-B46254B619CF}" type="pres">
      <dgm:prSet presAssocID="{F6E0D7CC-2AAB-453E-90C8-EE5CB9AE3D8A}" presName="childText" presStyleLbl="conFgAcc1" presStyleIdx="3" presStyleCnt="5">
        <dgm:presLayoutVars>
          <dgm:bulletEnabled val="1"/>
        </dgm:presLayoutVars>
      </dgm:prSet>
      <dgm:spPr/>
    </dgm:pt>
    <dgm:pt modelId="{56B2A26F-07DB-440D-B315-A81DD3506C40}" type="pres">
      <dgm:prSet presAssocID="{43F82EBD-68B9-4646-BF85-3645FA993433}" presName="spaceBetweenRectangles" presStyleCnt="0"/>
      <dgm:spPr/>
    </dgm:pt>
    <dgm:pt modelId="{2A51C77E-C196-46DE-8E3E-754011BE28EB}" type="pres">
      <dgm:prSet presAssocID="{F7F40B83-68AD-4F04-8044-DF26F6D6B047}" presName="parentLin" presStyleCnt="0"/>
      <dgm:spPr/>
    </dgm:pt>
    <dgm:pt modelId="{B73C044B-948E-4479-8B3E-7190D5E7C8BB}" type="pres">
      <dgm:prSet presAssocID="{F7F40B83-68AD-4F04-8044-DF26F6D6B047}" presName="parentLeftMargin" presStyleLbl="node1" presStyleIdx="3" presStyleCnt="5" custScaleX="112730" custScaleY="130630"/>
      <dgm:spPr/>
    </dgm:pt>
    <dgm:pt modelId="{BFAF17B7-0ACC-4221-A5D4-A0BBD38B205B}" type="pres">
      <dgm:prSet presAssocID="{F7F40B83-68AD-4F04-8044-DF26F6D6B047}" presName="parentText" presStyleLbl="node1" presStyleIdx="4" presStyleCnt="5" custScaleX="142857" custScaleY="132468">
        <dgm:presLayoutVars>
          <dgm:chMax val="0"/>
          <dgm:bulletEnabled val="1"/>
        </dgm:presLayoutVars>
      </dgm:prSet>
      <dgm:spPr/>
    </dgm:pt>
    <dgm:pt modelId="{C324B8E1-2D4F-4766-A3DC-86FAB1442028}" type="pres">
      <dgm:prSet presAssocID="{F7F40B83-68AD-4F04-8044-DF26F6D6B047}" presName="negativeSpace" presStyleCnt="0"/>
      <dgm:spPr/>
    </dgm:pt>
    <dgm:pt modelId="{6F36CA8A-9C53-49E1-812A-801751E493A0}" type="pres">
      <dgm:prSet presAssocID="{F7F40B83-68AD-4F04-8044-DF26F6D6B04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22F1511-035A-431B-AC5A-C697BB6C07DF}" type="presOf" srcId="{F7F40B83-68AD-4F04-8044-DF26F6D6B047}" destId="{BFAF17B7-0ACC-4221-A5D4-A0BBD38B205B}" srcOrd="1" destOrd="0" presId="urn:microsoft.com/office/officeart/2005/8/layout/list1"/>
    <dgm:cxn modelId="{AE872319-0241-4915-9E59-1D141A20A251}" type="presOf" srcId="{F6E0D7CC-2AAB-453E-90C8-EE5CB9AE3D8A}" destId="{968AD554-1DF7-4B77-AB30-8077D8532DC4}" srcOrd="1" destOrd="0" presId="urn:microsoft.com/office/officeart/2005/8/layout/list1"/>
    <dgm:cxn modelId="{79A2F91A-5FA8-424E-B5A0-F8F18D1FA6FC}" type="presOf" srcId="{1D3C1B84-A540-4D55-9D6F-E1B823314409}" destId="{B05EE6D2-E7D4-49D1-8021-C5A94BF87500}" srcOrd="0" destOrd="0" presId="urn:microsoft.com/office/officeart/2005/8/layout/list1"/>
    <dgm:cxn modelId="{8A33E237-78DF-4C0F-BD3F-FE6814E384C1}" srcId="{AD2D4A83-F025-4228-BD3B-C137BC32289E}" destId="{8C3B7542-9D53-4B72-801A-ABEA149A5947}" srcOrd="0" destOrd="0" parTransId="{8D0F6ED5-0B77-43EE-9546-35126B83CCCA}" sibTransId="{490F900F-ECA2-4ACC-ADA3-3AAB24CCC094}"/>
    <dgm:cxn modelId="{F7E13164-4352-41F8-95A3-05BACFA705F7}" type="presOf" srcId="{1D3C1B84-A540-4D55-9D6F-E1B823314409}" destId="{A7DD5A37-B60D-442D-8A5E-AF8B2323AE1F}" srcOrd="1" destOrd="0" presId="urn:microsoft.com/office/officeart/2005/8/layout/list1"/>
    <dgm:cxn modelId="{4DC7B26E-B8B9-493F-949D-72F8844AE728}" type="presOf" srcId="{8C3B7542-9D53-4B72-801A-ABEA149A5947}" destId="{B50AC80F-DBBE-4B47-A968-68D70990BFDD}" srcOrd="1" destOrd="0" presId="urn:microsoft.com/office/officeart/2005/8/layout/list1"/>
    <dgm:cxn modelId="{5B2DD776-4F18-4B16-89D0-6EE73257F9C2}" type="presOf" srcId="{8C3B7542-9D53-4B72-801A-ABEA149A5947}" destId="{7051EC7A-3E38-4AF0-A5F6-BED4D2CE4142}" srcOrd="0" destOrd="0" presId="urn:microsoft.com/office/officeart/2005/8/layout/list1"/>
    <dgm:cxn modelId="{7A644380-70FB-4F43-8188-720AD64CF897}" srcId="{AD2D4A83-F025-4228-BD3B-C137BC32289E}" destId="{1D3C1B84-A540-4D55-9D6F-E1B823314409}" srcOrd="2" destOrd="0" parTransId="{002BCE4F-4168-433A-ACE2-4E404C4CD1A7}" sibTransId="{C2A77EA4-3CB1-4A63-BFE2-6B01DB5D4ED2}"/>
    <dgm:cxn modelId="{0F5A9388-B89E-40C4-95DA-D532EE3BD1BB}" srcId="{AD2D4A83-F025-4228-BD3B-C137BC32289E}" destId="{F7F40B83-68AD-4F04-8044-DF26F6D6B047}" srcOrd="4" destOrd="0" parTransId="{5142A9B5-55AA-4F47-AC2C-1277574038A1}" sibTransId="{5D7B3E8C-023C-400E-90A0-AC6DBE463B15}"/>
    <dgm:cxn modelId="{0C067292-31A9-4BFD-89DA-CC0EDE9BF481}" srcId="{AD2D4A83-F025-4228-BD3B-C137BC32289E}" destId="{F6E0D7CC-2AAB-453E-90C8-EE5CB9AE3D8A}" srcOrd="3" destOrd="0" parTransId="{8E4C140F-9728-4F5F-8B53-EEEE599FC198}" sibTransId="{43F82EBD-68B9-4646-BF85-3645FA993433}"/>
    <dgm:cxn modelId="{9F357AB2-66B0-4A0F-ADB9-DB882E02B7FB}" type="presOf" srcId="{F7F40B83-68AD-4F04-8044-DF26F6D6B047}" destId="{B73C044B-948E-4479-8B3E-7190D5E7C8BB}" srcOrd="0" destOrd="0" presId="urn:microsoft.com/office/officeart/2005/8/layout/list1"/>
    <dgm:cxn modelId="{C581E7CE-E642-4AA4-85D4-936DE8FC358E}" type="presOf" srcId="{AD2D4A83-F025-4228-BD3B-C137BC32289E}" destId="{83F85AD4-0032-460F-A13E-0851C27C41A3}" srcOrd="0" destOrd="0" presId="urn:microsoft.com/office/officeart/2005/8/layout/list1"/>
    <dgm:cxn modelId="{F96D85F2-80C6-4A03-8246-F0FCA3E9CE5C}" type="presOf" srcId="{FCD882F3-FAEA-41C6-9F3A-E118BB31753D}" destId="{0C13B6C9-3FF4-4099-B96A-B86D2E166CDA}" srcOrd="1" destOrd="0" presId="urn:microsoft.com/office/officeart/2005/8/layout/list1"/>
    <dgm:cxn modelId="{CD5621F9-C912-4B3E-8A86-2BEEDD3D458A}" srcId="{AD2D4A83-F025-4228-BD3B-C137BC32289E}" destId="{FCD882F3-FAEA-41C6-9F3A-E118BB31753D}" srcOrd="1" destOrd="0" parTransId="{ADBB995C-4AEA-4BC3-87CB-DC67C77CB740}" sibTransId="{9F6C0A4C-C6F7-4A55-A07A-4FC5E62803E5}"/>
    <dgm:cxn modelId="{BEA8ADFB-1435-4752-94EA-9B8D3BAE754E}" type="presOf" srcId="{FCD882F3-FAEA-41C6-9F3A-E118BB31753D}" destId="{430B6176-8004-49A8-B5F6-87A70EA7CEEF}" srcOrd="0" destOrd="0" presId="urn:microsoft.com/office/officeart/2005/8/layout/list1"/>
    <dgm:cxn modelId="{8C34FFFC-129F-4EF9-B074-B70193E62921}" type="presOf" srcId="{F6E0D7CC-2AAB-453E-90C8-EE5CB9AE3D8A}" destId="{33DA68F0-5590-425C-A96E-303044EA770E}" srcOrd="0" destOrd="0" presId="urn:microsoft.com/office/officeart/2005/8/layout/list1"/>
    <dgm:cxn modelId="{BEA508A0-1453-44B3-8678-3B4C95AE8FAD}" type="presParOf" srcId="{83F85AD4-0032-460F-A13E-0851C27C41A3}" destId="{CF991B29-501E-4A4F-B7F2-04FEF4715408}" srcOrd="0" destOrd="0" presId="urn:microsoft.com/office/officeart/2005/8/layout/list1"/>
    <dgm:cxn modelId="{F4C44FC3-DBEE-4DAD-8C67-0E76A3560EFE}" type="presParOf" srcId="{CF991B29-501E-4A4F-B7F2-04FEF4715408}" destId="{7051EC7A-3E38-4AF0-A5F6-BED4D2CE4142}" srcOrd="0" destOrd="0" presId="urn:microsoft.com/office/officeart/2005/8/layout/list1"/>
    <dgm:cxn modelId="{E6AD510D-EEB8-4CC5-A2B2-2391E5EF87CD}" type="presParOf" srcId="{CF991B29-501E-4A4F-B7F2-04FEF4715408}" destId="{B50AC80F-DBBE-4B47-A968-68D70990BFDD}" srcOrd="1" destOrd="0" presId="urn:microsoft.com/office/officeart/2005/8/layout/list1"/>
    <dgm:cxn modelId="{D292A9F5-7622-47D7-A8FB-7E8DA4A35812}" type="presParOf" srcId="{83F85AD4-0032-460F-A13E-0851C27C41A3}" destId="{526D4943-B4E9-4C28-9376-2B38272F4C49}" srcOrd="1" destOrd="0" presId="urn:microsoft.com/office/officeart/2005/8/layout/list1"/>
    <dgm:cxn modelId="{38174E6F-7C85-43C0-A6FC-EF238FAA96DB}" type="presParOf" srcId="{83F85AD4-0032-460F-A13E-0851C27C41A3}" destId="{E9078972-BAE4-481A-88CF-5F8A720F29AF}" srcOrd="2" destOrd="0" presId="urn:microsoft.com/office/officeart/2005/8/layout/list1"/>
    <dgm:cxn modelId="{C14F8BC8-2520-4367-88CA-A9FAA8264154}" type="presParOf" srcId="{83F85AD4-0032-460F-A13E-0851C27C41A3}" destId="{AE283A74-5AF6-4B37-A6A2-952634AB6106}" srcOrd="3" destOrd="0" presId="urn:microsoft.com/office/officeart/2005/8/layout/list1"/>
    <dgm:cxn modelId="{2A645050-C7C6-4C50-BD5E-4861F12BA185}" type="presParOf" srcId="{83F85AD4-0032-460F-A13E-0851C27C41A3}" destId="{A4A55C5E-CA2E-4DC1-A05A-4DBAAF601C70}" srcOrd="4" destOrd="0" presId="urn:microsoft.com/office/officeart/2005/8/layout/list1"/>
    <dgm:cxn modelId="{32FE0223-3830-4A39-8317-CA047BB45D9F}" type="presParOf" srcId="{A4A55C5E-CA2E-4DC1-A05A-4DBAAF601C70}" destId="{430B6176-8004-49A8-B5F6-87A70EA7CEEF}" srcOrd="0" destOrd="0" presId="urn:microsoft.com/office/officeart/2005/8/layout/list1"/>
    <dgm:cxn modelId="{F362492B-59C2-4913-8475-EFE9BFC63DA6}" type="presParOf" srcId="{A4A55C5E-CA2E-4DC1-A05A-4DBAAF601C70}" destId="{0C13B6C9-3FF4-4099-B96A-B86D2E166CDA}" srcOrd="1" destOrd="0" presId="urn:microsoft.com/office/officeart/2005/8/layout/list1"/>
    <dgm:cxn modelId="{F59F70E8-7377-41A4-A952-63DD8F3F2058}" type="presParOf" srcId="{83F85AD4-0032-460F-A13E-0851C27C41A3}" destId="{F2E96C65-0811-42FB-A1EE-B16C18DD0050}" srcOrd="5" destOrd="0" presId="urn:microsoft.com/office/officeart/2005/8/layout/list1"/>
    <dgm:cxn modelId="{49FD1C77-74ED-4248-8F04-49DC5DD6C068}" type="presParOf" srcId="{83F85AD4-0032-460F-A13E-0851C27C41A3}" destId="{0CEBB2EE-434A-475C-972B-B4F4F36DF898}" srcOrd="6" destOrd="0" presId="urn:microsoft.com/office/officeart/2005/8/layout/list1"/>
    <dgm:cxn modelId="{898B1762-7C86-43F4-A333-0411FD880A6F}" type="presParOf" srcId="{83F85AD4-0032-460F-A13E-0851C27C41A3}" destId="{C3B4B7DA-4479-4F7E-B08D-37BD82CEFE62}" srcOrd="7" destOrd="0" presId="urn:microsoft.com/office/officeart/2005/8/layout/list1"/>
    <dgm:cxn modelId="{D806B44C-4C08-4E08-AE29-262B2C607524}" type="presParOf" srcId="{83F85AD4-0032-460F-A13E-0851C27C41A3}" destId="{4B3CF235-C1B5-4252-8CFB-787FD87E70EC}" srcOrd="8" destOrd="0" presId="urn:microsoft.com/office/officeart/2005/8/layout/list1"/>
    <dgm:cxn modelId="{37DA6C3A-AF4C-40EF-97B2-A968307639A1}" type="presParOf" srcId="{4B3CF235-C1B5-4252-8CFB-787FD87E70EC}" destId="{B05EE6D2-E7D4-49D1-8021-C5A94BF87500}" srcOrd="0" destOrd="0" presId="urn:microsoft.com/office/officeart/2005/8/layout/list1"/>
    <dgm:cxn modelId="{19C78BCA-8BD1-45D7-A324-F20D5750D412}" type="presParOf" srcId="{4B3CF235-C1B5-4252-8CFB-787FD87E70EC}" destId="{A7DD5A37-B60D-442D-8A5E-AF8B2323AE1F}" srcOrd="1" destOrd="0" presId="urn:microsoft.com/office/officeart/2005/8/layout/list1"/>
    <dgm:cxn modelId="{134DF29B-4DB4-45CF-A5A8-3BDB315A26D6}" type="presParOf" srcId="{83F85AD4-0032-460F-A13E-0851C27C41A3}" destId="{7E2117BE-3F6B-4A81-8AA1-BCBB81C68936}" srcOrd="9" destOrd="0" presId="urn:microsoft.com/office/officeart/2005/8/layout/list1"/>
    <dgm:cxn modelId="{29780299-5FA0-4995-86B3-6B03CBA0C683}" type="presParOf" srcId="{83F85AD4-0032-460F-A13E-0851C27C41A3}" destId="{AFAFDA11-7AE0-459E-8D4E-E3EC713EBB56}" srcOrd="10" destOrd="0" presId="urn:microsoft.com/office/officeart/2005/8/layout/list1"/>
    <dgm:cxn modelId="{0AAC885A-8BEF-4FC9-990A-FC212DEBFAC6}" type="presParOf" srcId="{83F85AD4-0032-460F-A13E-0851C27C41A3}" destId="{E73A50EB-93F0-42EF-99D0-7B58F1B2A763}" srcOrd="11" destOrd="0" presId="urn:microsoft.com/office/officeart/2005/8/layout/list1"/>
    <dgm:cxn modelId="{E18F8243-320C-45DC-97E5-D6FA49E4337F}" type="presParOf" srcId="{83F85AD4-0032-460F-A13E-0851C27C41A3}" destId="{3630396B-9A18-4C8B-8534-19F3A9BEDADB}" srcOrd="12" destOrd="0" presId="urn:microsoft.com/office/officeart/2005/8/layout/list1"/>
    <dgm:cxn modelId="{5FA2B975-8286-4FD2-9E7A-2B5887BF1834}" type="presParOf" srcId="{3630396B-9A18-4C8B-8534-19F3A9BEDADB}" destId="{33DA68F0-5590-425C-A96E-303044EA770E}" srcOrd="0" destOrd="0" presId="urn:microsoft.com/office/officeart/2005/8/layout/list1"/>
    <dgm:cxn modelId="{38E0AAC1-2A59-488B-B5C3-1A8E9FCFDA69}" type="presParOf" srcId="{3630396B-9A18-4C8B-8534-19F3A9BEDADB}" destId="{968AD554-1DF7-4B77-AB30-8077D8532DC4}" srcOrd="1" destOrd="0" presId="urn:microsoft.com/office/officeart/2005/8/layout/list1"/>
    <dgm:cxn modelId="{510F8184-135B-4C81-BEDD-21AA919CF195}" type="presParOf" srcId="{83F85AD4-0032-460F-A13E-0851C27C41A3}" destId="{8A45C318-F017-439D-86AF-8825417FA8FA}" srcOrd="13" destOrd="0" presId="urn:microsoft.com/office/officeart/2005/8/layout/list1"/>
    <dgm:cxn modelId="{FD586768-2F65-4A62-B8AA-8F49414F877E}" type="presParOf" srcId="{83F85AD4-0032-460F-A13E-0851C27C41A3}" destId="{63AEEBC2-19C8-4B31-8DC7-B46254B619CF}" srcOrd="14" destOrd="0" presId="urn:microsoft.com/office/officeart/2005/8/layout/list1"/>
    <dgm:cxn modelId="{F4C57176-E819-4968-BC72-748157AD2F47}" type="presParOf" srcId="{83F85AD4-0032-460F-A13E-0851C27C41A3}" destId="{56B2A26F-07DB-440D-B315-A81DD3506C40}" srcOrd="15" destOrd="0" presId="urn:microsoft.com/office/officeart/2005/8/layout/list1"/>
    <dgm:cxn modelId="{771C7D85-42F6-48AB-AD72-0A402B83B957}" type="presParOf" srcId="{83F85AD4-0032-460F-A13E-0851C27C41A3}" destId="{2A51C77E-C196-46DE-8E3E-754011BE28EB}" srcOrd="16" destOrd="0" presId="urn:microsoft.com/office/officeart/2005/8/layout/list1"/>
    <dgm:cxn modelId="{EFBB9EF2-0E50-4192-9A7D-BEFAE39D0755}" type="presParOf" srcId="{2A51C77E-C196-46DE-8E3E-754011BE28EB}" destId="{B73C044B-948E-4479-8B3E-7190D5E7C8BB}" srcOrd="0" destOrd="0" presId="urn:microsoft.com/office/officeart/2005/8/layout/list1"/>
    <dgm:cxn modelId="{212827A2-0DA0-4573-AF98-31D378235C96}" type="presParOf" srcId="{2A51C77E-C196-46DE-8E3E-754011BE28EB}" destId="{BFAF17B7-0ACC-4221-A5D4-A0BBD38B205B}" srcOrd="1" destOrd="0" presId="urn:microsoft.com/office/officeart/2005/8/layout/list1"/>
    <dgm:cxn modelId="{F94BA408-88E4-4D79-8DB7-0E1BEC76AB64}" type="presParOf" srcId="{83F85AD4-0032-460F-A13E-0851C27C41A3}" destId="{C324B8E1-2D4F-4766-A3DC-86FAB1442028}" srcOrd="17" destOrd="0" presId="urn:microsoft.com/office/officeart/2005/8/layout/list1"/>
    <dgm:cxn modelId="{B912F679-63BE-49C2-9CD5-284A07049B6E}" type="presParOf" srcId="{83F85AD4-0032-460F-A13E-0851C27C41A3}" destId="{6F36CA8A-9C53-49E1-812A-801751E493A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7D3EA7-3828-466B-906E-19E8C3D89FF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CFFCDB-CC3D-411A-9CE7-BA2040D5F6EB}">
      <dgm:prSet custT="1"/>
      <dgm:spPr/>
      <dgm:t>
        <a:bodyPr/>
        <a:lstStyle/>
        <a:p>
          <a:pPr rtl="0"/>
          <a:r>
            <a:rPr lang="ru-RU" sz="2000" b="1" i="0" u="none" dirty="0"/>
            <a:t>Этап 2.  </a:t>
          </a:r>
        </a:p>
        <a:p>
          <a:pPr rtl="0"/>
          <a:r>
            <a:rPr lang="ru-RU" sz="2000" b="1" i="0" u="none" dirty="0"/>
            <a:t>Расспрос клиента, формирование и проверка консультативных гипотез</a:t>
          </a:r>
        </a:p>
      </dgm:t>
    </dgm:pt>
    <dgm:pt modelId="{C89A35D6-AC13-44EF-B86D-E1F4DCB3F1FE}" type="parTrans" cxnId="{E285AF3F-5547-4EA2-B4FE-DF7344AB7068}">
      <dgm:prSet/>
      <dgm:spPr/>
      <dgm:t>
        <a:bodyPr/>
        <a:lstStyle/>
        <a:p>
          <a:endParaRPr lang="ru-RU"/>
        </a:p>
      </dgm:t>
    </dgm:pt>
    <dgm:pt modelId="{24C6A373-0419-4DD5-9BEE-62274FEA5784}" type="sibTrans" cxnId="{E285AF3F-5547-4EA2-B4FE-DF7344AB7068}">
      <dgm:prSet/>
      <dgm:spPr/>
      <dgm:t>
        <a:bodyPr/>
        <a:lstStyle/>
        <a:p>
          <a:endParaRPr lang="ru-RU"/>
        </a:p>
      </dgm:t>
    </dgm:pt>
    <dgm:pt modelId="{78048A99-004C-4E6D-9280-14CC001368DF}">
      <dgm:prSet custT="1"/>
      <dgm:spPr/>
      <dgm:t>
        <a:bodyPr/>
        <a:lstStyle/>
        <a:p>
          <a:pPr algn="l" rtl="0">
            <a:spcAft>
              <a:spcPts val="0"/>
            </a:spcAft>
          </a:pPr>
          <a:r>
            <a:rPr lang="ru-RU" sz="2400" b="0" i="0" u="none" dirty="0">
              <a:solidFill>
                <a:schemeClr val="bg1"/>
              </a:solidFill>
            </a:rPr>
            <a:t>Продолжительность  этапа 25 – 35 минут при средней продолжительности одной консультативной беседы 45 минут – 1 час 10 минут.</a:t>
          </a:r>
        </a:p>
      </dgm:t>
    </dgm:pt>
    <dgm:pt modelId="{ABDEE946-CBD9-4B34-9F44-BF4E468B1D8F}" type="parTrans" cxnId="{92640DF8-97A7-4A83-AE15-3D6A1BD5BD66}">
      <dgm:prSet/>
      <dgm:spPr/>
      <dgm:t>
        <a:bodyPr/>
        <a:lstStyle/>
        <a:p>
          <a:endParaRPr lang="ru-RU"/>
        </a:p>
      </dgm:t>
    </dgm:pt>
    <dgm:pt modelId="{43851A6C-91F9-49FF-8AA2-D072422A9F6E}" type="sibTrans" cxnId="{92640DF8-97A7-4A83-AE15-3D6A1BD5BD66}">
      <dgm:prSet/>
      <dgm:spPr/>
      <dgm:t>
        <a:bodyPr/>
        <a:lstStyle/>
        <a:p>
          <a:endParaRPr lang="ru-RU"/>
        </a:p>
      </dgm:t>
    </dgm:pt>
    <dgm:pt modelId="{528EC2D3-F21C-4144-8266-0155429B2D5C}">
      <dgm:prSet custT="1"/>
      <dgm:spPr/>
      <dgm:t>
        <a:bodyPr/>
        <a:lstStyle/>
        <a:p>
          <a:pPr rtl="0"/>
          <a:r>
            <a:rPr lang="ru-RU" sz="2400" i="1" u="sng" dirty="0">
              <a:latin typeface="Constantia" pitchFamily="18" charset="0"/>
            </a:rPr>
            <a:t>Этап условно разделен на подэтапы:</a:t>
          </a:r>
        </a:p>
        <a:p>
          <a:pPr rtl="0"/>
          <a:r>
            <a:rPr lang="ru-RU" sz="2400" dirty="0"/>
            <a:t>- Формирование консультативных гипотез</a:t>
          </a:r>
        </a:p>
        <a:p>
          <a:pPr rtl="0"/>
          <a:r>
            <a:rPr lang="ru-RU" sz="2400" dirty="0"/>
            <a:t>- Проверка консультативных гипотез</a:t>
          </a:r>
        </a:p>
      </dgm:t>
    </dgm:pt>
    <dgm:pt modelId="{A9DA1991-C708-4366-8776-BE85B9A79A2A}" type="parTrans" cxnId="{1BE00171-00E2-4205-8E22-A71D7EE725BA}">
      <dgm:prSet/>
      <dgm:spPr/>
      <dgm:t>
        <a:bodyPr/>
        <a:lstStyle/>
        <a:p>
          <a:endParaRPr lang="ru-RU"/>
        </a:p>
      </dgm:t>
    </dgm:pt>
    <dgm:pt modelId="{6AE60E67-1985-4ABC-B725-619CC4DE6273}" type="sibTrans" cxnId="{1BE00171-00E2-4205-8E22-A71D7EE725BA}">
      <dgm:prSet/>
      <dgm:spPr/>
      <dgm:t>
        <a:bodyPr/>
        <a:lstStyle/>
        <a:p>
          <a:endParaRPr lang="ru-RU"/>
        </a:p>
      </dgm:t>
    </dgm:pt>
    <dgm:pt modelId="{2ADDF87E-81C2-4F9F-953A-55BB26D90B69}" type="pres">
      <dgm:prSet presAssocID="{D87D3EA7-3828-466B-906E-19E8C3D89FF6}" presName="linear" presStyleCnt="0">
        <dgm:presLayoutVars>
          <dgm:dir/>
          <dgm:animLvl val="lvl"/>
          <dgm:resizeHandles val="exact"/>
        </dgm:presLayoutVars>
      </dgm:prSet>
      <dgm:spPr/>
    </dgm:pt>
    <dgm:pt modelId="{59ED3A1E-7D9D-404D-9251-E5F5BEB5BEF7}" type="pres">
      <dgm:prSet presAssocID="{76CFFCDB-CC3D-411A-9CE7-BA2040D5F6EB}" presName="parentLin" presStyleCnt="0"/>
      <dgm:spPr/>
    </dgm:pt>
    <dgm:pt modelId="{2B7FD2F3-AC4D-488D-8D15-39B8AE086A06}" type="pres">
      <dgm:prSet presAssocID="{76CFFCDB-CC3D-411A-9CE7-BA2040D5F6EB}" presName="parentLeftMargin" presStyleLbl="node1" presStyleIdx="0" presStyleCnt="3"/>
      <dgm:spPr/>
    </dgm:pt>
    <dgm:pt modelId="{8C289373-5C57-4B67-9D68-4BDFDF8EA5C6}" type="pres">
      <dgm:prSet presAssocID="{76CFFCDB-CC3D-411A-9CE7-BA2040D5F6EB}" presName="parentText" presStyleLbl="node1" presStyleIdx="0" presStyleCnt="3" custScaleX="142857" custScaleY="134929">
        <dgm:presLayoutVars>
          <dgm:chMax val="0"/>
          <dgm:bulletEnabled val="1"/>
        </dgm:presLayoutVars>
      </dgm:prSet>
      <dgm:spPr/>
    </dgm:pt>
    <dgm:pt modelId="{C729871B-8873-4CB5-A59B-0D57CE269275}" type="pres">
      <dgm:prSet presAssocID="{76CFFCDB-CC3D-411A-9CE7-BA2040D5F6EB}" presName="negativeSpace" presStyleCnt="0"/>
      <dgm:spPr/>
    </dgm:pt>
    <dgm:pt modelId="{29AF060B-CCC9-476E-896C-E9F6264F73B1}" type="pres">
      <dgm:prSet presAssocID="{76CFFCDB-CC3D-411A-9CE7-BA2040D5F6EB}" presName="childText" presStyleLbl="conFgAcc1" presStyleIdx="0" presStyleCnt="3">
        <dgm:presLayoutVars>
          <dgm:bulletEnabled val="1"/>
        </dgm:presLayoutVars>
      </dgm:prSet>
      <dgm:spPr/>
    </dgm:pt>
    <dgm:pt modelId="{180D0F69-4B71-4631-A756-AB511C204719}" type="pres">
      <dgm:prSet presAssocID="{24C6A373-0419-4DD5-9BEE-62274FEA5784}" presName="spaceBetweenRectangles" presStyleCnt="0"/>
      <dgm:spPr/>
    </dgm:pt>
    <dgm:pt modelId="{5BFD1EED-F047-4708-A0FD-13DF80F49B3C}" type="pres">
      <dgm:prSet presAssocID="{78048A99-004C-4E6D-9280-14CC001368DF}" presName="parentLin" presStyleCnt="0"/>
      <dgm:spPr/>
    </dgm:pt>
    <dgm:pt modelId="{0D3F39D2-A4D9-42AA-B85B-005F6087B04D}" type="pres">
      <dgm:prSet presAssocID="{78048A99-004C-4E6D-9280-14CC001368DF}" presName="parentLeftMargin" presStyleLbl="node1" presStyleIdx="0" presStyleCnt="3"/>
      <dgm:spPr/>
    </dgm:pt>
    <dgm:pt modelId="{442C5864-477A-4924-B837-7A089DB7785C}" type="pres">
      <dgm:prSet presAssocID="{78048A99-004C-4E6D-9280-14CC001368DF}" presName="parentText" presStyleLbl="node1" presStyleIdx="1" presStyleCnt="3" custScaleX="116754" custScaleY="181796">
        <dgm:presLayoutVars>
          <dgm:chMax val="0"/>
          <dgm:bulletEnabled val="1"/>
        </dgm:presLayoutVars>
      </dgm:prSet>
      <dgm:spPr/>
    </dgm:pt>
    <dgm:pt modelId="{0CCD3C60-5161-4ACB-9E52-A234575DC6BD}" type="pres">
      <dgm:prSet presAssocID="{78048A99-004C-4E6D-9280-14CC001368DF}" presName="negativeSpace" presStyleCnt="0"/>
      <dgm:spPr/>
    </dgm:pt>
    <dgm:pt modelId="{1FD193A4-E52D-44DB-9F86-07687C3338FA}" type="pres">
      <dgm:prSet presAssocID="{78048A99-004C-4E6D-9280-14CC001368DF}" presName="childText" presStyleLbl="conFgAcc1" presStyleIdx="1" presStyleCnt="3">
        <dgm:presLayoutVars>
          <dgm:bulletEnabled val="1"/>
        </dgm:presLayoutVars>
      </dgm:prSet>
      <dgm:spPr/>
    </dgm:pt>
    <dgm:pt modelId="{70738E49-0C68-4A2F-BB6E-BC69C91D8DF1}" type="pres">
      <dgm:prSet presAssocID="{43851A6C-91F9-49FF-8AA2-D072422A9F6E}" presName="spaceBetweenRectangles" presStyleCnt="0"/>
      <dgm:spPr/>
    </dgm:pt>
    <dgm:pt modelId="{A78AEE84-F406-49F6-8754-501E3C517026}" type="pres">
      <dgm:prSet presAssocID="{528EC2D3-F21C-4144-8266-0155429B2D5C}" presName="parentLin" presStyleCnt="0"/>
      <dgm:spPr/>
    </dgm:pt>
    <dgm:pt modelId="{9FF59AD7-445B-4888-A1EB-0E62CC6ACE54}" type="pres">
      <dgm:prSet presAssocID="{528EC2D3-F21C-4144-8266-0155429B2D5C}" presName="parentLeftMargin" presStyleLbl="node1" presStyleIdx="1" presStyleCnt="3"/>
      <dgm:spPr/>
    </dgm:pt>
    <dgm:pt modelId="{01F534D5-F461-4C15-85F0-36579D2894F6}" type="pres">
      <dgm:prSet presAssocID="{528EC2D3-F21C-4144-8266-0155429B2D5C}" presName="parentText" presStyleLbl="node1" presStyleIdx="2" presStyleCnt="3" custScaleX="116667" custScaleY="236033">
        <dgm:presLayoutVars>
          <dgm:chMax val="0"/>
          <dgm:bulletEnabled val="1"/>
        </dgm:presLayoutVars>
      </dgm:prSet>
      <dgm:spPr/>
    </dgm:pt>
    <dgm:pt modelId="{029848D8-FC7B-4B4C-BE96-4D0090FB4911}" type="pres">
      <dgm:prSet presAssocID="{528EC2D3-F21C-4144-8266-0155429B2D5C}" presName="negativeSpace" presStyleCnt="0"/>
      <dgm:spPr/>
    </dgm:pt>
    <dgm:pt modelId="{C3198220-97B6-4F86-95F2-6E8B1D5B03A1}" type="pres">
      <dgm:prSet presAssocID="{528EC2D3-F21C-4144-8266-0155429B2D5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8D21600-2D6E-4704-90F7-F78EB9451DA7}" type="presOf" srcId="{528EC2D3-F21C-4144-8266-0155429B2D5C}" destId="{01F534D5-F461-4C15-85F0-36579D2894F6}" srcOrd="1" destOrd="0" presId="urn:microsoft.com/office/officeart/2005/8/layout/list1"/>
    <dgm:cxn modelId="{E6442A22-9F2F-46C2-88ED-888508DDD8F6}" type="presOf" srcId="{76CFFCDB-CC3D-411A-9CE7-BA2040D5F6EB}" destId="{8C289373-5C57-4B67-9D68-4BDFDF8EA5C6}" srcOrd="1" destOrd="0" presId="urn:microsoft.com/office/officeart/2005/8/layout/list1"/>
    <dgm:cxn modelId="{E285AF3F-5547-4EA2-B4FE-DF7344AB7068}" srcId="{D87D3EA7-3828-466B-906E-19E8C3D89FF6}" destId="{76CFFCDB-CC3D-411A-9CE7-BA2040D5F6EB}" srcOrd="0" destOrd="0" parTransId="{C89A35D6-AC13-44EF-B86D-E1F4DCB3F1FE}" sibTransId="{24C6A373-0419-4DD5-9BEE-62274FEA5784}"/>
    <dgm:cxn modelId="{1BE00171-00E2-4205-8E22-A71D7EE725BA}" srcId="{D87D3EA7-3828-466B-906E-19E8C3D89FF6}" destId="{528EC2D3-F21C-4144-8266-0155429B2D5C}" srcOrd="2" destOrd="0" parTransId="{A9DA1991-C708-4366-8776-BE85B9A79A2A}" sibTransId="{6AE60E67-1985-4ABC-B725-619CC4DE6273}"/>
    <dgm:cxn modelId="{F701A689-57A6-4CFF-A583-4F017A138B74}" type="presOf" srcId="{D87D3EA7-3828-466B-906E-19E8C3D89FF6}" destId="{2ADDF87E-81C2-4F9F-953A-55BB26D90B69}" srcOrd="0" destOrd="0" presId="urn:microsoft.com/office/officeart/2005/8/layout/list1"/>
    <dgm:cxn modelId="{B01A3395-DDA1-42AA-9DAB-65B2913CCE3F}" type="presOf" srcId="{78048A99-004C-4E6D-9280-14CC001368DF}" destId="{0D3F39D2-A4D9-42AA-B85B-005F6087B04D}" srcOrd="0" destOrd="0" presId="urn:microsoft.com/office/officeart/2005/8/layout/list1"/>
    <dgm:cxn modelId="{CEC9C0B3-AD0A-438A-B266-C0FEC5527930}" type="presOf" srcId="{76CFFCDB-CC3D-411A-9CE7-BA2040D5F6EB}" destId="{2B7FD2F3-AC4D-488D-8D15-39B8AE086A06}" srcOrd="0" destOrd="0" presId="urn:microsoft.com/office/officeart/2005/8/layout/list1"/>
    <dgm:cxn modelId="{0CB60FD9-025C-4FE4-8A4E-F63D51DD73AC}" type="presOf" srcId="{528EC2D3-F21C-4144-8266-0155429B2D5C}" destId="{9FF59AD7-445B-4888-A1EB-0E62CC6ACE54}" srcOrd="0" destOrd="0" presId="urn:microsoft.com/office/officeart/2005/8/layout/list1"/>
    <dgm:cxn modelId="{88B221E8-260B-4376-A012-F2199FCC2200}" type="presOf" srcId="{78048A99-004C-4E6D-9280-14CC001368DF}" destId="{442C5864-477A-4924-B837-7A089DB7785C}" srcOrd="1" destOrd="0" presId="urn:microsoft.com/office/officeart/2005/8/layout/list1"/>
    <dgm:cxn modelId="{92640DF8-97A7-4A83-AE15-3D6A1BD5BD66}" srcId="{D87D3EA7-3828-466B-906E-19E8C3D89FF6}" destId="{78048A99-004C-4E6D-9280-14CC001368DF}" srcOrd="1" destOrd="0" parTransId="{ABDEE946-CBD9-4B34-9F44-BF4E468B1D8F}" sibTransId="{43851A6C-91F9-49FF-8AA2-D072422A9F6E}"/>
    <dgm:cxn modelId="{1CFC9CA1-245A-43B1-9773-F47EAC2C8E43}" type="presParOf" srcId="{2ADDF87E-81C2-4F9F-953A-55BB26D90B69}" destId="{59ED3A1E-7D9D-404D-9251-E5F5BEB5BEF7}" srcOrd="0" destOrd="0" presId="urn:microsoft.com/office/officeart/2005/8/layout/list1"/>
    <dgm:cxn modelId="{DB6F9EDE-AF85-4AF2-ADBC-AF4913EE0495}" type="presParOf" srcId="{59ED3A1E-7D9D-404D-9251-E5F5BEB5BEF7}" destId="{2B7FD2F3-AC4D-488D-8D15-39B8AE086A06}" srcOrd="0" destOrd="0" presId="urn:microsoft.com/office/officeart/2005/8/layout/list1"/>
    <dgm:cxn modelId="{31A0B03F-4326-43E7-8FDF-F2472477A3D2}" type="presParOf" srcId="{59ED3A1E-7D9D-404D-9251-E5F5BEB5BEF7}" destId="{8C289373-5C57-4B67-9D68-4BDFDF8EA5C6}" srcOrd="1" destOrd="0" presId="urn:microsoft.com/office/officeart/2005/8/layout/list1"/>
    <dgm:cxn modelId="{8B0CA489-4267-47A1-8953-0199AF6BAFFA}" type="presParOf" srcId="{2ADDF87E-81C2-4F9F-953A-55BB26D90B69}" destId="{C729871B-8873-4CB5-A59B-0D57CE269275}" srcOrd="1" destOrd="0" presId="urn:microsoft.com/office/officeart/2005/8/layout/list1"/>
    <dgm:cxn modelId="{A8554596-5760-4AE3-989B-6111D49F1402}" type="presParOf" srcId="{2ADDF87E-81C2-4F9F-953A-55BB26D90B69}" destId="{29AF060B-CCC9-476E-896C-E9F6264F73B1}" srcOrd="2" destOrd="0" presId="urn:microsoft.com/office/officeart/2005/8/layout/list1"/>
    <dgm:cxn modelId="{9A675702-8FF1-4B1A-A406-21235E1FA4D2}" type="presParOf" srcId="{2ADDF87E-81C2-4F9F-953A-55BB26D90B69}" destId="{180D0F69-4B71-4631-A756-AB511C204719}" srcOrd="3" destOrd="0" presId="urn:microsoft.com/office/officeart/2005/8/layout/list1"/>
    <dgm:cxn modelId="{1CAFAE7C-7C25-4600-BAF3-B3BE83EE2E67}" type="presParOf" srcId="{2ADDF87E-81C2-4F9F-953A-55BB26D90B69}" destId="{5BFD1EED-F047-4708-A0FD-13DF80F49B3C}" srcOrd="4" destOrd="0" presId="urn:microsoft.com/office/officeart/2005/8/layout/list1"/>
    <dgm:cxn modelId="{4BC10C41-A477-4CEC-ADD1-36FAD91C27A3}" type="presParOf" srcId="{5BFD1EED-F047-4708-A0FD-13DF80F49B3C}" destId="{0D3F39D2-A4D9-42AA-B85B-005F6087B04D}" srcOrd="0" destOrd="0" presId="urn:microsoft.com/office/officeart/2005/8/layout/list1"/>
    <dgm:cxn modelId="{81CDC060-A9CB-4536-B9AE-CD9A880E15F3}" type="presParOf" srcId="{5BFD1EED-F047-4708-A0FD-13DF80F49B3C}" destId="{442C5864-477A-4924-B837-7A089DB7785C}" srcOrd="1" destOrd="0" presId="urn:microsoft.com/office/officeart/2005/8/layout/list1"/>
    <dgm:cxn modelId="{4063EE1B-787A-4C31-824F-72BAE24E89C5}" type="presParOf" srcId="{2ADDF87E-81C2-4F9F-953A-55BB26D90B69}" destId="{0CCD3C60-5161-4ACB-9E52-A234575DC6BD}" srcOrd="5" destOrd="0" presId="urn:microsoft.com/office/officeart/2005/8/layout/list1"/>
    <dgm:cxn modelId="{78AF0A31-1010-4F18-879D-39AAAC99DE31}" type="presParOf" srcId="{2ADDF87E-81C2-4F9F-953A-55BB26D90B69}" destId="{1FD193A4-E52D-44DB-9F86-07687C3338FA}" srcOrd="6" destOrd="0" presId="urn:microsoft.com/office/officeart/2005/8/layout/list1"/>
    <dgm:cxn modelId="{43C5AFAD-E6B4-4065-A961-E7DA333422D4}" type="presParOf" srcId="{2ADDF87E-81C2-4F9F-953A-55BB26D90B69}" destId="{70738E49-0C68-4A2F-BB6E-BC69C91D8DF1}" srcOrd="7" destOrd="0" presId="urn:microsoft.com/office/officeart/2005/8/layout/list1"/>
    <dgm:cxn modelId="{699AF4A8-93C6-4F55-B895-28DC639EE581}" type="presParOf" srcId="{2ADDF87E-81C2-4F9F-953A-55BB26D90B69}" destId="{A78AEE84-F406-49F6-8754-501E3C517026}" srcOrd="8" destOrd="0" presId="urn:microsoft.com/office/officeart/2005/8/layout/list1"/>
    <dgm:cxn modelId="{87EFEC77-F6D5-4818-93B7-67B47D6E6CE3}" type="presParOf" srcId="{A78AEE84-F406-49F6-8754-501E3C517026}" destId="{9FF59AD7-445B-4888-A1EB-0E62CC6ACE54}" srcOrd="0" destOrd="0" presId="urn:microsoft.com/office/officeart/2005/8/layout/list1"/>
    <dgm:cxn modelId="{922C6BDA-E7EB-4472-9237-C4A44F3F7ED5}" type="presParOf" srcId="{A78AEE84-F406-49F6-8754-501E3C517026}" destId="{01F534D5-F461-4C15-85F0-36579D2894F6}" srcOrd="1" destOrd="0" presId="urn:microsoft.com/office/officeart/2005/8/layout/list1"/>
    <dgm:cxn modelId="{079CA404-8F69-487C-B509-FDD9B004F184}" type="presParOf" srcId="{2ADDF87E-81C2-4F9F-953A-55BB26D90B69}" destId="{029848D8-FC7B-4B4C-BE96-4D0090FB4911}" srcOrd="9" destOrd="0" presId="urn:microsoft.com/office/officeart/2005/8/layout/list1"/>
    <dgm:cxn modelId="{C7A6ED40-9D89-4197-88C7-1AC0C677FF1F}" type="presParOf" srcId="{2ADDF87E-81C2-4F9F-953A-55BB26D90B69}" destId="{C3198220-97B6-4F86-95F2-6E8B1D5B03A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2D4A83-F025-4228-BD3B-C137BC3228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523B05-B72C-484D-A67B-69A455780AB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dirty="0">
              <a:latin typeface="Constantia" pitchFamily="18" charset="0"/>
            </a:rPr>
            <a:t>Осмысление высказываний клиента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400" dirty="0">
              <a:latin typeface="Constantia" pitchFamily="18" charset="0"/>
            </a:rPr>
            <a:t>Цель:  формулирование консультативных гипотез.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400" dirty="0">
              <a:latin typeface="Constantia" pitchFamily="18" charset="0"/>
            </a:rPr>
            <a:t>Определение психологической проблемы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>
              <a:latin typeface="Constantia" pitchFamily="18" charset="0"/>
            </a:rPr>
            <a:t> </a:t>
          </a:r>
        </a:p>
      </dgm:t>
    </dgm:pt>
    <dgm:pt modelId="{8918CAFB-E6E5-4D8D-9808-8B18B59C894D}" type="parTrans" cxnId="{8216FE56-85E7-447F-813A-8D302DD1786C}">
      <dgm:prSet/>
      <dgm:spPr/>
      <dgm:t>
        <a:bodyPr/>
        <a:lstStyle/>
        <a:p>
          <a:endParaRPr lang="ru-RU"/>
        </a:p>
      </dgm:t>
    </dgm:pt>
    <dgm:pt modelId="{C2372194-99A7-4174-AD62-FD46C9257999}" type="sibTrans" cxnId="{8216FE56-85E7-447F-813A-8D302DD1786C}">
      <dgm:prSet/>
      <dgm:spPr/>
      <dgm:t>
        <a:bodyPr/>
        <a:lstStyle/>
        <a:p>
          <a:endParaRPr lang="ru-RU"/>
        </a:p>
      </dgm:t>
    </dgm:pt>
    <dgm:pt modelId="{54565C91-97E3-4BFE-8787-2F48A507E1FF}">
      <dgm:prSet custT="1"/>
      <dgm:spPr/>
      <dgm:t>
        <a:bodyPr/>
        <a:lstStyle/>
        <a:p>
          <a:r>
            <a:rPr lang="ru-RU" sz="2400" u="none" dirty="0">
              <a:latin typeface="Constantia" pitchFamily="18" charset="0"/>
            </a:rPr>
            <a:t>Принятие концепции клиента на этапе расспроса</a:t>
          </a:r>
        </a:p>
      </dgm:t>
    </dgm:pt>
    <dgm:pt modelId="{667AA6A3-2192-48ED-99B3-F75A7BFB0156}" type="parTrans" cxnId="{DE986F8C-61E6-4804-A73F-C886F4693EB4}">
      <dgm:prSet/>
      <dgm:spPr/>
      <dgm:t>
        <a:bodyPr/>
        <a:lstStyle/>
        <a:p>
          <a:endParaRPr lang="ru-RU"/>
        </a:p>
      </dgm:t>
    </dgm:pt>
    <dgm:pt modelId="{51FB3126-ECE2-4078-BD2C-1912E075D6B8}" type="sibTrans" cxnId="{DE986F8C-61E6-4804-A73F-C886F4693EB4}">
      <dgm:prSet/>
      <dgm:spPr/>
      <dgm:t>
        <a:bodyPr/>
        <a:lstStyle/>
        <a:p>
          <a:endParaRPr lang="ru-RU"/>
        </a:p>
      </dgm:t>
    </dgm:pt>
    <dgm:pt modelId="{EECE7AE4-8EF6-4D57-930B-1AE344FE1A82}">
      <dgm:prSet custT="1"/>
      <dgm:spPr/>
      <dgm:t>
        <a:bodyPr/>
        <a:lstStyle/>
        <a:p>
          <a:r>
            <a:rPr lang="ru-RU" sz="2400" dirty="0">
              <a:latin typeface="Constantia" pitchFamily="18" charset="0"/>
            </a:rPr>
            <a:t>Эмпатическое</a:t>
          </a:r>
          <a:r>
            <a:rPr lang="ru-RU" sz="2400" baseline="0" dirty="0">
              <a:latin typeface="Constantia" pitchFamily="18" charset="0"/>
            </a:rPr>
            <a:t> слушание</a:t>
          </a:r>
          <a:endParaRPr lang="ru-RU" sz="2400" dirty="0">
            <a:latin typeface="Constantia" pitchFamily="18" charset="0"/>
          </a:endParaRPr>
        </a:p>
      </dgm:t>
    </dgm:pt>
    <dgm:pt modelId="{966B50CB-73E0-4AD2-B304-69F47D129C5E}" type="parTrans" cxnId="{C1B937F5-ED00-499B-A4A6-1122A8E384CA}">
      <dgm:prSet/>
      <dgm:spPr/>
      <dgm:t>
        <a:bodyPr/>
        <a:lstStyle/>
        <a:p>
          <a:endParaRPr lang="ru-RU"/>
        </a:p>
      </dgm:t>
    </dgm:pt>
    <dgm:pt modelId="{90445D63-DF80-4EC5-8D76-FE7ED6ACD41E}" type="sibTrans" cxnId="{C1B937F5-ED00-499B-A4A6-1122A8E384CA}">
      <dgm:prSet/>
      <dgm:spPr/>
      <dgm:t>
        <a:bodyPr/>
        <a:lstStyle/>
        <a:p>
          <a:endParaRPr lang="ru-RU"/>
        </a:p>
      </dgm:t>
    </dgm:pt>
    <dgm:pt modelId="{1D3C1B84-A540-4D55-9D6F-E1B823314409}">
      <dgm:prSet custT="1"/>
      <dgm:spPr/>
      <dgm:t>
        <a:bodyPr/>
        <a:lstStyle/>
        <a:p>
          <a:r>
            <a:rPr lang="ru-RU" sz="2400" dirty="0">
              <a:latin typeface="Constantia" pitchFamily="18" charset="0"/>
            </a:rPr>
            <a:t>Структурирование беседы</a:t>
          </a:r>
        </a:p>
      </dgm:t>
    </dgm:pt>
    <dgm:pt modelId="{C2A77EA4-3CB1-4A63-BFE2-6B01DB5D4ED2}" type="sibTrans" cxnId="{7A644380-70FB-4F43-8188-720AD64CF897}">
      <dgm:prSet/>
      <dgm:spPr/>
      <dgm:t>
        <a:bodyPr/>
        <a:lstStyle/>
        <a:p>
          <a:endParaRPr lang="ru-RU"/>
        </a:p>
      </dgm:t>
    </dgm:pt>
    <dgm:pt modelId="{002BCE4F-4168-433A-ACE2-4E404C4CD1A7}" type="parTrans" cxnId="{7A644380-70FB-4F43-8188-720AD64CF897}">
      <dgm:prSet/>
      <dgm:spPr/>
      <dgm:t>
        <a:bodyPr/>
        <a:lstStyle/>
        <a:p>
          <a:endParaRPr lang="ru-RU"/>
        </a:p>
      </dgm:t>
    </dgm:pt>
    <dgm:pt modelId="{83F85AD4-0032-460F-A13E-0851C27C41A3}" type="pres">
      <dgm:prSet presAssocID="{AD2D4A83-F025-4228-BD3B-C137BC32289E}" presName="linear" presStyleCnt="0">
        <dgm:presLayoutVars>
          <dgm:dir/>
          <dgm:animLvl val="lvl"/>
          <dgm:resizeHandles val="exact"/>
        </dgm:presLayoutVars>
      </dgm:prSet>
      <dgm:spPr/>
    </dgm:pt>
    <dgm:pt modelId="{52548292-450A-4CF0-B715-F54BE5EB6E10}" type="pres">
      <dgm:prSet presAssocID="{EECE7AE4-8EF6-4D57-930B-1AE344FE1A82}" presName="parentLin" presStyleCnt="0"/>
      <dgm:spPr/>
    </dgm:pt>
    <dgm:pt modelId="{6174203B-F303-4EAD-9909-C5EC7FD0E5B9}" type="pres">
      <dgm:prSet presAssocID="{EECE7AE4-8EF6-4D57-930B-1AE344FE1A82}" presName="parentLeftMargin" presStyleLbl="node1" presStyleIdx="0" presStyleCnt="4"/>
      <dgm:spPr/>
    </dgm:pt>
    <dgm:pt modelId="{C6D9D36D-F53B-4453-AC7A-5EBFEC97FF56}" type="pres">
      <dgm:prSet presAssocID="{EECE7AE4-8EF6-4D57-930B-1AE344FE1A82}" presName="parentText" presStyleLbl="node1" presStyleIdx="0" presStyleCnt="4" custScaleX="142857">
        <dgm:presLayoutVars>
          <dgm:chMax val="0"/>
          <dgm:bulletEnabled val="1"/>
        </dgm:presLayoutVars>
      </dgm:prSet>
      <dgm:spPr/>
    </dgm:pt>
    <dgm:pt modelId="{B6E2DBC9-DAB2-433F-B539-ACC6D636E422}" type="pres">
      <dgm:prSet presAssocID="{EECE7AE4-8EF6-4D57-930B-1AE344FE1A82}" presName="negativeSpace" presStyleCnt="0"/>
      <dgm:spPr/>
    </dgm:pt>
    <dgm:pt modelId="{FA29C48F-6DFB-49EE-9F11-83B35C2D2858}" type="pres">
      <dgm:prSet presAssocID="{EECE7AE4-8EF6-4D57-930B-1AE344FE1A82}" presName="childText" presStyleLbl="conFgAcc1" presStyleIdx="0" presStyleCnt="4">
        <dgm:presLayoutVars>
          <dgm:bulletEnabled val="1"/>
        </dgm:presLayoutVars>
      </dgm:prSet>
      <dgm:spPr/>
    </dgm:pt>
    <dgm:pt modelId="{B365EE5B-F9B2-4FEF-BC94-2EDCC5534222}" type="pres">
      <dgm:prSet presAssocID="{90445D63-DF80-4EC5-8D76-FE7ED6ACD41E}" presName="spaceBetweenRectangles" presStyleCnt="0"/>
      <dgm:spPr/>
    </dgm:pt>
    <dgm:pt modelId="{520A5F79-D42F-4917-85B3-B1CF8A90DFDA}" type="pres">
      <dgm:prSet presAssocID="{54565C91-97E3-4BFE-8787-2F48A507E1FF}" presName="parentLin" presStyleCnt="0"/>
      <dgm:spPr/>
    </dgm:pt>
    <dgm:pt modelId="{EB61EF07-3EF8-4442-B851-488DC730F1A6}" type="pres">
      <dgm:prSet presAssocID="{54565C91-97E3-4BFE-8787-2F48A507E1FF}" presName="parentLeftMargin" presStyleLbl="node1" presStyleIdx="0" presStyleCnt="4"/>
      <dgm:spPr/>
    </dgm:pt>
    <dgm:pt modelId="{37953DEE-07B0-4BCF-9933-8F40AB1561F6}" type="pres">
      <dgm:prSet presAssocID="{54565C91-97E3-4BFE-8787-2F48A507E1FF}" presName="parentText" presStyleLbl="node1" presStyleIdx="1" presStyleCnt="4" custScaleX="142857" custScaleY="182167">
        <dgm:presLayoutVars>
          <dgm:chMax val="0"/>
          <dgm:bulletEnabled val="1"/>
        </dgm:presLayoutVars>
      </dgm:prSet>
      <dgm:spPr/>
    </dgm:pt>
    <dgm:pt modelId="{3D2ED82D-089B-4961-8A02-1616BDBB5733}" type="pres">
      <dgm:prSet presAssocID="{54565C91-97E3-4BFE-8787-2F48A507E1FF}" presName="negativeSpace" presStyleCnt="0"/>
      <dgm:spPr/>
    </dgm:pt>
    <dgm:pt modelId="{DB411CE4-EB39-42DF-BC1D-C639BCDE5801}" type="pres">
      <dgm:prSet presAssocID="{54565C91-97E3-4BFE-8787-2F48A507E1FF}" presName="childText" presStyleLbl="conFgAcc1" presStyleIdx="1" presStyleCnt="4">
        <dgm:presLayoutVars>
          <dgm:bulletEnabled val="1"/>
        </dgm:presLayoutVars>
      </dgm:prSet>
      <dgm:spPr/>
    </dgm:pt>
    <dgm:pt modelId="{5C34D64F-6D30-4F80-A7BC-F2C77E564651}" type="pres">
      <dgm:prSet presAssocID="{51FB3126-ECE2-4078-BD2C-1912E075D6B8}" presName="spaceBetweenRectangles" presStyleCnt="0"/>
      <dgm:spPr/>
    </dgm:pt>
    <dgm:pt modelId="{4B3CF235-C1B5-4252-8CFB-787FD87E70EC}" type="pres">
      <dgm:prSet presAssocID="{1D3C1B84-A540-4D55-9D6F-E1B823314409}" presName="parentLin" presStyleCnt="0"/>
      <dgm:spPr/>
    </dgm:pt>
    <dgm:pt modelId="{B05EE6D2-E7D4-49D1-8021-C5A94BF87500}" type="pres">
      <dgm:prSet presAssocID="{1D3C1B84-A540-4D55-9D6F-E1B823314409}" presName="parentLeftMargin" presStyleLbl="node1" presStyleIdx="1" presStyleCnt="4"/>
      <dgm:spPr/>
    </dgm:pt>
    <dgm:pt modelId="{A7DD5A37-B60D-442D-8A5E-AF8B2323AE1F}" type="pres">
      <dgm:prSet presAssocID="{1D3C1B84-A540-4D55-9D6F-E1B823314409}" presName="parentText" presStyleLbl="node1" presStyleIdx="2" presStyleCnt="4" custScaleX="142857">
        <dgm:presLayoutVars>
          <dgm:chMax val="0"/>
          <dgm:bulletEnabled val="1"/>
        </dgm:presLayoutVars>
      </dgm:prSet>
      <dgm:spPr/>
    </dgm:pt>
    <dgm:pt modelId="{7E2117BE-3F6B-4A81-8AA1-BCBB81C68936}" type="pres">
      <dgm:prSet presAssocID="{1D3C1B84-A540-4D55-9D6F-E1B823314409}" presName="negativeSpace" presStyleCnt="0"/>
      <dgm:spPr/>
    </dgm:pt>
    <dgm:pt modelId="{AFAFDA11-7AE0-459E-8D4E-E3EC713EBB56}" type="pres">
      <dgm:prSet presAssocID="{1D3C1B84-A540-4D55-9D6F-E1B823314409}" presName="childText" presStyleLbl="conFgAcc1" presStyleIdx="2" presStyleCnt="4">
        <dgm:presLayoutVars>
          <dgm:bulletEnabled val="1"/>
        </dgm:presLayoutVars>
      </dgm:prSet>
      <dgm:spPr/>
    </dgm:pt>
    <dgm:pt modelId="{E73A50EB-93F0-42EF-99D0-7B58F1B2A763}" type="pres">
      <dgm:prSet presAssocID="{C2A77EA4-3CB1-4A63-BFE2-6B01DB5D4ED2}" presName="spaceBetweenRectangles" presStyleCnt="0"/>
      <dgm:spPr/>
    </dgm:pt>
    <dgm:pt modelId="{9AEBDABC-6DF0-41A8-AA84-EA6D63634926}" type="pres">
      <dgm:prSet presAssocID="{E6523B05-B72C-484D-A67B-69A455780ABE}" presName="parentLin" presStyleCnt="0"/>
      <dgm:spPr/>
    </dgm:pt>
    <dgm:pt modelId="{9BC011F0-8871-4810-A2D5-751B85D4E656}" type="pres">
      <dgm:prSet presAssocID="{E6523B05-B72C-484D-A67B-69A455780ABE}" presName="parentLeftMargin" presStyleLbl="node1" presStyleIdx="2" presStyleCnt="4"/>
      <dgm:spPr/>
    </dgm:pt>
    <dgm:pt modelId="{73D42F43-9E83-436A-8E04-CAA2CC445637}" type="pres">
      <dgm:prSet presAssocID="{E6523B05-B72C-484D-A67B-69A455780ABE}" presName="parentText" presStyleLbl="node1" presStyleIdx="3" presStyleCnt="4" custScaleX="142857" custScaleY="254778">
        <dgm:presLayoutVars>
          <dgm:chMax val="0"/>
          <dgm:bulletEnabled val="1"/>
        </dgm:presLayoutVars>
      </dgm:prSet>
      <dgm:spPr/>
    </dgm:pt>
    <dgm:pt modelId="{3D0D0CFF-1663-47E4-8144-2DC04A3E1482}" type="pres">
      <dgm:prSet presAssocID="{E6523B05-B72C-484D-A67B-69A455780ABE}" presName="negativeSpace" presStyleCnt="0"/>
      <dgm:spPr/>
    </dgm:pt>
    <dgm:pt modelId="{D1EF9F48-9D23-400B-9663-2798D8CC5B9E}" type="pres">
      <dgm:prSet presAssocID="{E6523B05-B72C-484D-A67B-69A455780AB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B449D31-8E94-4590-AB58-147AE9460317}" type="presOf" srcId="{54565C91-97E3-4BFE-8787-2F48A507E1FF}" destId="{37953DEE-07B0-4BCF-9933-8F40AB1561F6}" srcOrd="1" destOrd="0" presId="urn:microsoft.com/office/officeart/2005/8/layout/list1"/>
    <dgm:cxn modelId="{BACBBB4E-2419-4320-AEB9-C6906FE4FD86}" type="presOf" srcId="{E6523B05-B72C-484D-A67B-69A455780ABE}" destId="{9BC011F0-8871-4810-A2D5-751B85D4E656}" srcOrd="0" destOrd="0" presId="urn:microsoft.com/office/officeart/2005/8/layout/list1"/>
    <dgm:cxn modelId="{8216FE56-85E7-447F-813A-8D302DD1786C}" srcId="{AD2D4A83-F025-4228-BD3B-C137BC32289E}" destId="{E6523B05-B72C-484D-A67B-69A455780ABE}" srcOrd="3" destOrd="0" parTransId="{8918CAFB-E6E5-4D8D-9808-8B18B59C894D}" sibTransId="{C2372194-99A7-4174-AD62-FD46C9257999}"/>
    <dgm:cxn modelId="{6967A658-7D5B-4F21-9920-9C430FE0365A}" type="presOf" srcId="{AD2D4A83-F025-4228-BD3B-C137BC32289E}" destId="{83F85AD4-0032-460F-A13E-0851C27C41A3}" srcOrd="0" destOrd="0" presId="urn:microsoft.com/office/officeart/2005/8/layout/list1"/>
    <dgm:cxn modelId="{A7D37859-7BE7-4D72-82A4-ED7F0BC33277}" type="presOf" srcId="{EECE7AE4-8EF6-4D57-930B-1AE344FE1A82}" destId="{6174203B-F303-4EAD-9909-C5EC7FD0E5B9}" srcOrd="0" destOrd="0" presId="urn:microsoft.com/office/officeart/2005/8/layout/list1"/>
    <dgm:cxn modelId="{7A644380-70FB-4F43-8188-720AD64CF897}" srcId="{AD2D4A83-F025-4228-BD3B-C137BC32289E}" destId="{1D3C1B84-A540-4D55-9D6F-E1B823314409}" srcOrd="2" destOrd="0" parTransId="{002BCE4F-4168-433A-ACE2-4E404C4CD1A7}" sibTransId="{C2A77EA4-3CB1-4A63-BFE2-6B01DB5D4ED2}"/>
    <dgm:cxn modelId="{DE986F8C-61E6-4804-A73F-C886F4693EB4}" srcId="{AD2D4A83-F025-4228-BD3B-C137BC32289E}" destId="{54565C91-97E3-4BFE-8787-2F48A507E1FF}" srcOrd="1" destOrd="0" parTransId="{667AA6A3-2192-48ED-99B3-F75A7BFB0156}" sibTransId="{51FB3126-ECE2-4078-BD2C-1912E075D6B8}"/>
    <dgm:cxn modelId="{3D55BDE6-E5C1-4BAE-B054-2FAB5C911A90}" type="presOf" srcId="{1D3C1B84-A540-4D55-9D6F-E1B823314409}" destId="{A7DD5A37-B60D-442D-8A5E-AF8B2323AE1F}" srcOrd="1" destOrd="0" presId="urn:microsoft.com/office/officeart/2005/8/layout/list1"/>
    <dgm:cxn modelId="{421B92E7-F585-4D26-9F0A-109AE7702DFB}" type="presOf" srcId="{E6523B05-B72C-484D-A67B-69A455780ABE}" destId="{73D42F43-9E83-436A-8E04-CAA2CC445637}" srcOrd="1" destOrd="0" presId="urn:microsoft.com/office/officeart/2005/8/layout/list1"/>
    <dgm:cxn modelId="{2512F5E8-0A04-4D0A-A9EF-428C7F076B58}" type="presOf" srcId="{54565C91-97E3-4BFE-8787-2F48A507E1FF}" destId="{EB61EF07-3EF8-4442-B851-488DC730F1A6}" srcOrd="0" destOrd="0" presId="urn:microsoft.com/office/officeart/2005/8/layout/list1"/>
    <dgm:cxn modelId="{B2E7B0E9-5163-45C0-A4DA-1EBD907BE42C}" type="presOf" srcId="{1D3C1B84-A540-4D55-9D6F-E1B823314409}" destId="{B05EE6D2-E7D4-49D1-8021-C5A94BF87500}" srcOrd="0" destOrd="0" presId="urn:microsoft.com/office/officeart/2005/8/layout/list1"/>
    <dgm:cxn modelId="{C1B937F5-ED00-499B-A4A6-1122A8E384CA}" srcId="{AD2D4A83-F025-4228-BD3B-C137BC32289E}" destId="{EECE7AE4-8EF6-4D57-930B-1AE344FE1A82}" srcOrd="0" destOrd="0" parTransId="{966B50CB-73E0-4AD2-B304-69F47D129C5E}" sibTransId="{90445D63-DF80-4EC5-8D76-FE7ED6ACD41E}"/>
    <dgm:cxn modelId="{DF659EF6-8409-4BEE-B4FB-4BF6E19DE3CD}" type="presOf" srcId="{EECE7AE4-8EF6-4D57-930B-1AE344FE1A82}" destId="{C6D9D36D-F53B-4453-AC7A-5EBFEC97FF56}" srcOrd="1" destOrd="0" presId="urn:microsoft.com/office/officeart/2005/8/layout/list1"/>
    <dgm:cxn modelId="{5B4EC28A-732B-42D7-B164-4106989A3653}" type="presParOf" srcId="{83F85AD4-0032-460F-A13E-0851C27C41A3}" destId="{52548292-450A-4CF0-B715-F54BE5EB6E10}" srcOrd="0" destOrd="0" presId="urn:microsoft.com/office/officeart/2005/8/layout/list1"/>
    <dgm:cxn modelId="{1056E541-169E-400E-8AB7-C82FE1D97D37}" type="presParOf" srcId="{52548292-450A-4CF0-B715-F54BE5EB6E10}" destId="{6174203B-F303-4EAD-9909-C5EC7FD0E5B9}" srcOrd="0" destOrd="0" presId="urn:microsoft.com/office/officeart/2005/8/layout/list1"/>
    <dgm:cxn modelId="{342DB572-8FD0-4B42-B30B-A43D4AADC93B}" type="presParOf" srcId="{52548292-450A-4CF0-B715-F54BE5EB6E10}" destId="{C6D9D36D-F53B-4453-AC7A-5EBFEC97FF56}" srcOrd="1" destOrd="0" presId="urn:microsoft.com/office/officeart/2005/8/layout/list1"/>
    <dgm:cxn modelId="{2812CD21-4B9F-4E85-B4CD-C7C033209A11}" type="presParOf" srcId="{83F85AD4-0032-460F-A13E-0851C27C41A3}" destId="{B6E2DBC9-DAB2-433F-B539-ACC6D636E422}" srcOrd="1" destOrd="0" presId="urn:microsoft.com/office/officeart/2005/8/layout/list1"/>
    <dgm:cxn modelId="{7C94E396-A12D-474E-A377-63B12E4CD586}" type="presParOf" srcId="{83F85AD4-0032-460F-A13E-0851C27C41A3}" destId="{FA29C48F-6DFB-49EE-9F11-83B35C2D2858}" srcOrd="2" destOrd="0" presId="urn:microsoft.com/office/officeart/2005/8/layout/list1"/>
    <dgm:cxn modelId="{C7DD5692-DBD7-4F6D-A35C-7523A270C7EF}" type="presParOf" srcId="{83F85AD4-0032-460F-A13E-0851C27C41A3}" destId="{B365EE5B-F9B2-4FEF-BC94-2EDCC5534222}" srcOrd="3" destOrd="0" presId="urn:microsoft.com/office/officeart/2005/8/layout/list1"/>
    <dgm:cxn modelId="{29CAECFA-8E59-4900-82AB-B50742A20EC2}" type="presParOf" srcId="{83F85AD4-0032-460F-A13E-0851C27C41A3}" destId="{520A5F79-D42F-4917-85B3-B1CF8A90DFDA}" srcOrd="4" destOrd="0" presId="urn:microsoft.com/office/officeart/2005/8/layout/list1"/>
    <dgm:cxn modelId="{36D72145-1BDF-4F35-8E0C-B7FD5224D9F5}" type="presParOf" srcId="{520A5F79-D42F-4917-85B3-B1CF8A90DFDA}" destId="{EB61EF07-3EF8-4442-B851-488DC730F1A6}" srcOrd="0" destOrd="0" presId="urn:microsoft.com/office/officeart/2005/8/layout/list1"/>
    <dgm:cxn modelId="{0A99354E-7707-45B2-B5B2-463569A5DA0B}" type="presParOf" srcId="{520A5F79-D42F-4917-85B3-B1CF8A90DFDA}" destId="{37953DEE-07B0-4BCF-9933-8F40AB1561F6}" srcOrd="1" destOrd="0" presId="urn:microsoft.com/office/officeart/2005/8/layout/list1"/>
    <dgm:cxn modelId="{9AFE534B-EFEE-4464-8127-A40FD6E31F3E}" type="presParOf" srcId="{83F85AD4-0032-460F-A13E-0851C27C41A3}" destId="{3D2ED82D-089B-4961-8A02-1616BDBB5733}" srcOrd="5" destOrd="0" presId="urn:microsoft.com/office/officeart/2005/8/layout/list1"/>
    <dgm:cxn modelId="{BA1162D3-87FF-4801-A283-B940FDD087D9}" type="presParOf" srcId="{83F85AD4-0032-460F-A13E-0851C27C41A3}" destId="{DB411CE4-EB39-42DF-BC1D-C639BCDE5801}" srcOrd="6" destOrd="0" presId="urn:microsoft.com/office/officeart/2005/8/layout/list1"/>
    <dgm:cxn modelId="{49DC87E6-B82A-4253-BA3C-BEF07F1D32B5}" type="presParOf" srcId="{83F85AD4-0032-460F-A13E-0851C27C41A3}" destId="{5C34D64F-6D30-4F80-A7BC-F2C77E564651}" srcOrd="7" destOrd="0" presId="urn:microsoft.com/office/officeart/2005/8/layout/list1"/>
    <dgm:cxn modelId="{645BD982-BFA2-43E8-8943-4D9ADE576339}" type="presParOf" srcId="{83F85AD4-0032-460F-A13E-0851C27C41A3}" destId="{4B3CF235-C1B5-4252-8CFB-787FD87E70EC}" srcOrd="8" destOrd="0" presId="urn:microsoft.com/office/officeart/2005/8/layout/list1"/>
    <dgm:cxn modelId="{77EE903B-E4A3-454B-9DA3-15C0AF5195C7}" type="presParOf" srcId="{4B3CF235-C1B5-4252-8CFB-787FD87E70EC}" destId="{B05EE6D2-E7D4-49D1-8021-C5A94BF87500}" srcOrd="0" destOrd="0" presId="urn:microsoft.com/office/officeart/2005/8/layout/list1"/>
    <dgm:cxn modelId="{0EDC35AC-2936-4D26-8016-0989EBF9764E}" type="presParOf" srcId="{4B3CF235-C1B5-4252-8CFB-787FD87E70EC}" destId="{A7DD5A37-B60D-442D-8A5E-AF8B2323AE1F}" srcOrd="1" destOrd="0" presId="urn:microsoft.com/office/officeart/2005/8/layout/list1"/>
    <dgm:cxn modelId="{1F9494FD-5023-424E-BC05-7DAD6013243D}" type="presParOf" srcId="{83F85AD4-0032-460F-A13E-0851C27C41A3}" destId="{7E2117BE-3F6B-4A81-8AA1-BCBB81C68936}" srcOrd="9" destOrd="0" presId="urn:microsoft.com/office/officeart/2005/8/layout/list1"/>
    <dgm:cxn modelId="{439FBB2F-F63E-48A5-A8D4-9BE2382EE52F}" type="presParOf" srcId="{83F85AD4-0032-460F-A13E-0851C27C41A3}" destId="{AFAFDA11-7AE0-459E-8D4E-E3EC713EBB56}" srcOrd="10" destOrd="0" presId="urn:microsoft.com/office/officeart/2005/8/layout/list1"/>
    <dgm:cxn modelId="{AC375CE0-B47F-458F-AAA4-E3749F667A39}" type="presParOf" srcId="{83F85AD4-0032-460F-A13E-0851C27C41A3}" destId="{E73A50EB-93F0-42EF-99D0-7B58F1B2A763}" srcOrd="11" destOrd="0" presId="urn:microsoft.com/office/officeart/2005/8/layout/list1"/>
    <dgm:cxn modelId="{74AEB657-56E1-4ABE-A3EF-340C26E0CEE0}" type="presParOf" srcId="{83F85AD4-0032-460F-A13E-0851C27C41A3}" destId="{9AEBDABC-6DF0-41A8-AA84-EA6D63634926}" srcOrd="12" destOrd="0" presId="urn:microsoft.com/office/officeart/2005/8/layout/list1"/>
    <dgm:cxn modelId="{BF5C830E-EB34-4DD2-BFAC-F91E3E45B470}" type="presParOf" srcId="{9AEBDABC-6DF0-41A8-AA84-EA6D63634926}" destId="{9BC011F0-8871-4810-A2D5-751B85D4E656}" srcOrd="0" destOrd="0" presId="urn:microsoft.com/office/officeart/2005/8/layout/list1"/>
    <dgm:cxn modelId="{B6BED726-3B8B-49E0-A31F-741A784AFF4C}" type="presParOf" srcId="{9AEBDABC-6DF0-41A8-AA84-EA6D63634926}" destId="{73D42F43-9E83-436A-8E04-CAA2CC445637}" srcOrd="1" destOrd="0" presId="urn:microsoft.com/office/officeart/2005/8/layout/list1"/>
    <dgm:cxn modelId="{965D3794-BD47-4B90-9FAF-530D51D50017}" type="presParOf" srcId="{83F85AD4-0032-460F-A13E-0851C27C41A3}" destId="{3D0D0CFF-1663-47E4-8144-2DC04A3E1482}" srcOrd="13" destOrd="0" presId="urn:microsoft.com/office/officeart/2005/8/layout/list1"/>
    <dgm:cxn modelId="{B4235D68-F4FB-4044-A780-38A9F053D932}" type="presParOf" srcId="{83F85AD4-0032-460F-A13E-0851C27C41A3}" destId="{D1EF9F48-9D23-400B-9663-2798D8CC5B9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2D4A83-F025-4228-BD3B-C137BC3228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3C1B84-A540-4D55-9D6F-E1B823314409}">
      <dgm:prSet custT="1"/>
      <dgm:spPr/>
      <dgm:t>
        <a:bodyPr/>
        <a:lstStyle/>
        <a:p>
          <a:r>
            <a:rPr lang="ru-RU" sz="2400" dirty="0"/>
            <a:t>- типичными для жизни клиента;</a:t>
          </a:r>
          <a:r>
            <a:rPr lang="ru-RU" sz="2400" dirty="0">
              <a:latin typeface="Constantia" pitchFamily="18" charset="0"/>
            </a:rPr>
            <a:t> </a:t>
          </a:r>
        </a:p>
      </dgm:t>
    </dgm:pt>
    <dgm:pt modelId="{C2A77EA4-3CB1-4A63-BFE2-6B01DB5D4ED2}" type="sibTrans" cxnId="{7A644380-70FB-4F43-8188-720AD64CF897}">
      <dgm:prSet/>
      <dgm:spPr/>
      <dgm:t>
        <a:bodyPr/>
        <a:lstStyle/>
        <a:p>
          <a:endParaRPr lang="ru-RU"/>
        </a:p>
      </dgm:t>
    </dgm:pt>
    <dgm:pt modelId="{002BCE4F-4168-433A-ACE2-4E404C4CD1A7}" type="parTrans" cxnId="{7A644380-70FB-4F43-8188-720AD64CF897}">
      <dgm:prSet/>
      <dgm:spPr/>
      <dgm:t>
        <a:bodyPr/>
        <a:lstStyle/>
        <a:p>
          <a:endParaRPr lang="ru-RU"/>
        </a:p>
      </dgm:t>
    </dgm:pt>
    <dgm:pt modelId="{0D782DAF-4E39-488A-8A86-643BDEB4DE75}">
      <dgm:prSet custT="1"/>
      <dgm:spPr/>
      <dgm:t>
        <a:bodyPr/>
        <a:lstStyle/>
        <a:p>
          <a:r>
            <a:rPr lang="ru-RU" sz="2000" dirty="0">
              <a:latin typeface="Constantia" pitchFamily="18" charset="0"/>
            </a:rPr>
            <a:t>Чтобы гипотеза консультанта подтвердилась или была опровергнута, необходимо обсудить 2-3 проблемы, которые должны быть: </a:t>
          </a:r>
        </a:p>
      </dgm:t>
    </dgm:pt>
    <dgm:pt modelId="{E4BF478C-6BF9-465C-814C-D809BBCFD475}" type="parTrans" cxnId="{2A3BF131-53FD-4B23-9A62-674F9F07C3CB}">
      <dgm:prSet/>
      <dgm:spPr/>
      <dgm:t>
        <a:bodyPr/>
        <a:lstStyle/>
        <a:p>
          <a:endParaRPr lang="ru-RU"/>
        </a:p>
      </dgm:t>
    </dgm:pt>
    <dgm:pt modelId="{470C5A8D-F23A-427C-AA34-36E31B26F288}" type="sibTrans" cxnId="{2A3BF131-53FD-4B23-9A62-674F9F07C3CB}">
      <dgm:prSet/>
      <dgm:spPr/>
      <dgm:t>
        <a:bodyPr/>
        <a:lstStyle/>
        <a:p>
          <a:endParaRPr lang="ru-RU"/>
        </a:p>
      </dgm:t>
    </dgm:pt>
    <dgm:pt modelId="{D196027D-1FC1-4AB3-AA38-481FC83745C9}">
      <dgm:prSet custT="1"/>
      <dgm:spPr/>
      <dgm:t>
        <a:bodyPr/>
        <a:lstStyle/>
        <a:p>
          <a:r>
            <a:rPr lang="ru-RU" sz="2400" dirty="0">
              <a:latin typeface="Constantia" pitchFamily="18" charset="0"/>
            </a:rPr>
            <a:t>- тесно связанными с содержанием основных жалоб клиента;</a:t>
          </a:r>
        </a:p>
      </dgm:t>
    </dgm:pt>
    <dgm:pt modelId="{423ED648-F781-4A53-ABC2-8481495C733B}" type="parTrans" cxnId="{943790BE-7F44-4F6C-A213-4951D59462E6}">
      <dgm:prSet/>
      <dgm:spPr/>
      <dgm:t>
        <a:bodyPr/>
        <a:lstStyle/>
        <a:p>
          <a:endParaRPr lang="ru-RU"/>
        </a:p>
      </dgm:t>
    </dgm:pt>
    <dgm:pt modelId="{C3D4C709-C8B6-43DB-94EE-2A69FEE31574}" type="sibTrans" cxnId="{943790BE-7F44-4F6C-A213-4951D59462E6}">
      <dgm:prSet/>
      <dgm:spPr/>
      <dgm:t>
        <a:bodyPr/>
        <a:lstStyle/>
        <a:p>
          <a:endParaRPr lang="ru-RU"/>
        </a:p>
      </dgm:t>
    </dgm:pt>
    <dgm:pt modelId="{F6E0D7CC-2AAB-453E-90C8-EE5CB9AE3D8A}">
      <dgm:prSet custT="1"/>
      <dgm:spPr/>
      <dgm:t>
        <a:bodyPr/>
        <a:lstStyle/>
        <a:p>
          <a:r>
            <a:rPr lang="ru-RU" sz="2400" dirty="0">
              <a:latin typeface="Constantia" pitchFamily="18" charset="0"/>
            </a:rPr>
            <a:t>- чтобы ситуации были развернутыми, описывающими негативные, позитивные и нейтральные характеристики отношений.</a:t>
          </a:r>
        </a:p>
      </dgm:t>
    </dgm:pt>
    <dgm:pt modelId="{8E4C140F-9728-4F5F-8B53-EEEE599FC198}" type="parTrans" cxnId="{0C067292-31A9-4BFD-89DA-CC0EDE9BF481}">
      <dgm:prSet/>
      <dgm:spPr/>
      <dgm:t>
        <a:bodyPr/>
        <a:lstStyle/>
        <a:p>
          <a:endParaRPr lang="ru-RU"/>
        </a:p>
      </dgm:t>
    </dgm:pt>
    <dgm:pt modelId="{43F82EBD-68B9-4646-BF85-3645FA993433}" type="sibTrans" cxnId="{0C067292-31A9-4BFD-89DA-CC0EDE9BF481}">
      <dgm:prSet/>
      <dgm:spPr/>
      <dgm:t>
        <a:bodyPr/>
        <a:lstStyle/>
        <a:p>
          <a:endParaRPr lang="ru-RU"/>
        </a:p>
      </dgm:t>
    </dgm:pt>
    <dgm:pt modelId="{83F85AD4-0032-460F-A13E-0851C27C41A3}" type="pres">
      <dgm:prSet presAssocID="{AD2D4A83-F025-4228-BD3B-C137BC32289E}" presName="linear" presStyleCnt="0">
        <dgm:presLayoutVars>
          <dgm:dir/>
          <dgm:animLvl val="lvl"/>
          <dgm:resizeHandles val="exact"/>
        </dgm:presLayoutVars>
      </dgm:prSet>
      <dgm:spPr/>
    </dgm:pt>
    <dgm:pt modelId="{ED95B2AF-DACA-4B5C-9DE1-D9372C2F590C}" type="pres">
      <dgm:prSet presAssocID="{0D782DAF-4E39-488A-8A86-643BDEB4DE75}" presName="parentLin" presStyleCnt="0"/>
      <dgm:spPr/>
    </dgm:pt>
    <dgm:pt modelId="{C225444E-4EAB-429B-A017-22835A30E98C}" type="pres">
      <dgm:prSet presAssocID="{0D782DAF-4E39-488A-8A86-643BDEB4DE75}" presName="parentLeftMargin" presStyleLbl="node1" presStyleIdx="0" presStyleCnt="4"/>
      <dgm:spPr/>
    </dgm:pt>
    <dgm:pt modelId="{4764123A-D384-42DD-8645-BBEE0B3DFDE3}" type="pres">
      <dgm:prSet presAssocID="{0D782DAF-4E39-488A-8A86-643BDEB4DE75}" presName="parentText" presStyleLbl="node1" presStyleIdx="0" presStyleCnt="4" custScaleX="142857" custScaleY="277414">
        <dgm:presLayoutVars>
          <dgm:chMax val="0"/>
          <dgm:bulletEnabled val="1"/>
        </dgm:presLayoutVars>
      </dgm:prSet>
      <dgm:spPr/>
    </dgm:pt>
    <dgm:pt modelId="{A3253159-1B40-4CFF-9DB8-3532E6610A94}" type="pres">
      <dgm:prSet presAssocID="{0D782DAF-4E39-488A-8A86-643BDEB4DE75}" presName="negativeSpace" presStyleCnt="0"/>
      <dgm:spPr/>
    </dgm:pt>
    <dgm:pt modelId="{C777A100-732C-43D7-9333-A3B76D87C6DE}" type="pres">
      <dgm:prSet presAssocID="{0D782DAF-4E39-488A-8A86-643BDEB4DE75}" presName="childText" presStyleLbl="conFgAcc1" presStyleIdx="0" presStyleCnt="4">
        <dgm:presLayoutVars>
          <dgm:bulletEnabled val="1"/>
        </dgm:presLayoutVars>
      </dgm:prSet>
      <dgm:spPr/>
    </dgm:pt>
    <dgm:pt modelId="{1D714DD3-6EEC-4625-B251-F38AB245C1D1}" type="pres">
      <dgm:prSet presAssocID="{470C5A8D-F23A-427C-AA34-36E31B26F288}" presName="spaceBetweenRectangles" presStyleCnt="0"/>
      <dgm:spPr/>
    </dgm:pt>
    <dgm:pt modelId="{AE296C30-3371-4D4D-B1AB-A391127CE821}" type="pres">
      <dgm:prSet presAssocID="{D196027D-1FC1-4AB3-AA38-481FC83745C9}" presName="parentLin" presStyleCnt="0"/>
      <dgm:spPr/>
    </dgm:pt>
    <dgm:pt modelId="{CC168E0F-E4F3-48AB-91BE-D714CE33378A}" type="pres">
      <dgm:prSet presAssocID="{D196027D-1FC1-4AB3-AA38-481FC83745C9}" presName="parentLeftMargin" presStyleLbl="node1" presStyleIdx="0" presStyleCnt="4"/>
      <dgm:spPr/>
    </dgm:pt>
    <dgm:pt modelId="{9ABFB42B-A751-4FC4-92DC-35FF668390B5}" type="pres">
      <dgm:prSet presAssocID="{D196027D-1FC1-4AB3-AA38-481FC83745C9}" presName="parentText" presStyleLbl="node1" presStyleIdx="1" presStyleCnt="4" custScaleY="202978">
        <dgm:presLayoutVars>
          <dgm:chMax val="0"/>
          <dgm:bulletEnabled val="1"/>
        </dgm:presLayoutVars>
      </dgm:prSet>
      <dgm:spPr/>
    </dgm:pt>
    <dgm:pt modelId="{7153DFD3-36E7-4982-9EA8-34EC8DFD31AC}" type="pres">
      <dgm:prSet presAssocID="{D196027D-1FC1-4AB3-AA38-481FC83745C9}" presName="negativeSpace" presStyleCnt="0"/>
      <dgm:spPr/>
    </dgm:pt>
    <dgm:pt modelId="{6EBEDA2C-6E93-4001-A827-002366858C7D}" type="pres">
      <dgm:prSet presAssocID="{D196027D-1FC1-4AB3-AA38-481FC83745C9}" presName="childText" presStyleLbl="conFgAcc1" presStyleIdx="1" presStyleCnt="4">
        <dgm:presLayoutVars>
          <dgm:bulletEnabled val="1"/>
        </dgm:presLayoutVars>
      </dgm:prSet>
      <dgm:spPr/>
    </dgm:pt>
    <dgm:pt modelId="{F75FF58C-B4FC-4736-9F39-A5087682B600}" type="pres">
      <dgm:prSet presAssocID="{C3D4C709-C8B6-43DB-94EE-2A69FEE31574}" presName="spaceBetweenRectangles" presStyleCnt="0"/>
      <dgm:spPr/>
    </dgm:pt>
    <dgm:pt modelId="{4B3CF235-C1B5-4252-8CFB-787FD87E70EC}" type="pres">
      <dgm:prSet presAssocID="{1D3C1B84-A540-4D55-9D6F-E1B823314409}" presName="parentLin" presStyleCnt="0"/>
      <dgm:spPr/>
    </dgm:pt>
    <dgm:pt modelId="{B05EE6D2-E7D4-49D1-8021-C5A94BF87500}" type="pres">
      <dgm:prSet presAssocID="{1D3C1B84-A540-4D55-9D6F-E1B823314409}" presName="parentLeftMargin" presStyleLbl="node1" presStyleIdx="1" presStyleCnt="4"/>
      <dgm:spPr/>
    </dgm:pt>
    <dgm:pt modelId="{A7DD5A37-B60D-442D-8A5E-AF8B2323AE1F}" type="pres">
      <dgm:prSet presAssocID="{1D3C1B84-A540-4D55-9D6F-E1B823314409}" presName="parentText" presStyleLbl="node1" presStyleIdx="2" presStyleCnt="4" custScaleX="100308">
        <dgm:presLayoutVars>
          <dgm:chMax val="0"/>
          <dgm:bulletEnabled val="1"/>
        </dgm:presLayoutVars>
      </dgm:prSet>
      <dgm:spPr/>
    </dgm:pt>
    <dgm:pt modelId="{7E2117BE-3F6B-4A81-8AA1-BCBB81C68936}" type="pres">
      <dgm:prSet presAssocID="{1D3C1B84-A540-4D55-9D6F-E1B823314409}" presName="negativeSpace" presStyleCnt="0"/>
      <dgm:spPr/>
    </dgm:pt>
    <dgm:pt modelId="{AFAFDA11-7AE0-459E-8D4E-E3EC713EBB56}" type="pres">
      <dgm:prSet presAssocID="{1D3C1B84-A540-4D55-9D6F-E1B823314409}" presName="childText" presStyleLbl="conFgAcc1" presStyleIdx="2" presStyleCnt="4">
        <dgm:presLayoutVars>
          <dgm:bulletEnabled val="1"/>
        </dgm:presLayoutVars>
      </dgm:prSet>
      <dgm:spPr/>
    </dgm:pt>
    <dgm:pt modelId="{E73A50EB-93F0-42EF-99D0-7B58F1B2A763}" type="pres">
      <dgm:prSet presAssocID="{C2A77EA4-3CB1-4A63-BFE2-6B01DB5D4ED2}" presName="spaceBetweenRectangles" presStyleCnt="0"/>
      <dgm:spPr/>
    </dgm:pt>
    <dgm:pt modelId="{3630396B-9A18-4C8B-8534-19F3A9BEDADB}" type="pres">
      <dgm:prSet presAssocID="{F6E0D7CC-2AAB-453E-90C8-EE5CB9AE3D8A}" presName="parentLin" presStyleCnt="0"/>
      <dgm:spPr/>
    </dgm:pt>
    <dgm:pt modelId="{33DA68F0-5590-425C-A96E-303044EA770E}" type="pres">
      <dgm:prSet presAssocID="{F6E0D7CC-2AAB-453E-90C8-EE5CB9AE3D8A}" presName="parentLeftMargin" presStyleLbl="node1" presStyleIdx="2" presStyleCnt="4"/>
      <dgm:spPr/>
    </dgm:pt>
    <dgm:pt modelId="{968AD554-1DF7-4B77-AB30-8077D8532DC4}" type="pres">
      <dgm:prSet presAssocID="{F6E0D7CC-2AAB-453E-90C8-EE5CB9AE3D8A}" presName="parentText" presStyleLbl="node1" presStyleIdx="3" presStyleCnt="4" custScaleY="429530">
        <dgm:presLayoutVars>
          <dgm:chMax val="0"/>
          <dgm:bulletEnabled val="1"/>
        </dgm:presLayoutVars>
      </dgm:prSet>
      <dgm:spPr/>
    </dgm:pt>
    <dgm:pt modelId="{8A45C318-F017-439D-86AF-8825417FA8FA}" type="pres">
      <dgm:prSet presAssocID="{F6E0D7CC-2AAB-453E-90C8-EE5CB9AE3D8A}" presName="negativeSpace" presStyleCnt="0"/>
      <dgm:spPr/>
    </dgm:pt>
    <dgm:pt modelId="{63AEEBC2-19C8-4B31-8DC7-B46254B619CF}" type="pres">
      <dgm:prSet presAssocID="{F6E0D7CC-2AAB-453E-90C8-EE5CB9AE3D8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4AA680A-65E7-4E48-BE70-2C7D332203D9}" type="presOf" srcId="{F6E0D7CC-2AAB-453E-90C8-EE5CB9AE3D8A}" destId="{33DA68F0-5590-425C-A96E-303044EA770E}" srcOrd="0" destOrd="0" presId="urn:microsoft.com/office/officeart/2005/8/layout/list1"/>
    <dgm:cxn modelId="{1914FC1E-0A8F-46FF-BF42-A2CD7D64E8AC}" type="presOf" srcId="{1D3C1B84-A540-4D55-9D6F-E1B823314409}" destId="{A7DD5A37-B60D-442D-8A5E-AF8B2323AE1F}" srcOrd="1" destOrd="0" presId="urn:microsoft.com/office/officeart/2005/8/layout/list1"/>
    <dgm:cxn modelId="{86555028-DFBA-40A3-9911-12651670E620}" type="presOf" srcId="{1D3C1B84-A540-4D55-9D6F-E1B823314409}" destId="{B05EE6D2-E7D4-49D1-8021-C5A94BF87500}" srcOrd="0" destOrd="0" presId="urn:microsoft.com/office/officeart/2005/8/layout/list1"/>
    <dgm:cxn modelId="{C23C9729-C099-45A4-868B-6C932CDC343D}" type="presOf" srcId="{AD2D4A83-F025-4228-BD3B-C137BC32289E}" destId="{83F85AD4-0032-460F-A13E-0851C27C41A3}" srcOrd="0" destOrd="0" presId="urn:microsoft.com/office/officeart/2005/8/layout/list1"/>
    <dgm:cxn modelId="{2A3BF131-53FD-4B23-9A62-674F9F07C3CB}" srcId="{AD2D4A83-F025-4228-BD3B-C137BC32289E}" destId="{0D782DAF-4E39-488A-8A86-643BDEB4DE75}" srcOrd="0" destOrd="0" parTransId="{E4BF478C-6BF9-465C-814C-D809BBCFD475}" sibTransId="{470C5A8D-F23A-427C-AA34-36E31B26F288}"/>
    <dgm:cxn modelId="{B125F66F-1013-4467-AFE5-7E5E820F4715}" type="presOf" srcId="{0D782DAF-4E39-488A-8A86-643BDEB4DE75}" destId="{C225444E-4EAB-429B-A017-22835A30E98C}" srcOrd="0" destOrd="0" presId="urn:microsoft.com/office/officeart/2005/8/layout/list1"/>
    <dgm:cxn modelId="{82648671-CBF7-4867-83F7-B38BB1456894}" type="presOf" srcId="{F6E0D7CC-2AAB-453E-90C8-EE5CB9AE3D8A}" destId="{968AD554-1DF7-4B77-AB30-8077D8532DC4}" srcOrd="1" destOrd="0" presId="urn:microsoft.com/office/officeart/2005/8/layout/list1"/>
    <dgm:cxn modelId="{8D522E57-1CF0-4A75-A92A-C70DF5357ECF}" type="presOf" srcId="{D196027D-1FC1-4AB3-AA38-481FC83745C9}" destId="{9ABFB42B-A751-4FC4-92DC-35FF668390B5}" srcOrd="1" destOrd="0" presId="urn:microsoft.com/office/officeart/2005/8/layout/list1"/>
    <dgm:cxn modelId="{7A644380-70FB-4F43-8188-720AD64CF897}" srcId="{AD2D4A83-F025-4228-BD3B-C137BC32289E}" destId="{1D3C1B84-A540-4D55-9D6F-E1B823314409}" srcOrd="2" destOrd="0" parTransId="{002BCE4F-4168-433A-ACE2-4E404C4CD1A7}" sibTransId="{C2A77EA4-3CB1-4A63-BFE2-6B01DB5D4ED2}"/>
    <dgm:cxn modelId="{A76C6E87-2B3A-4E22-8ABC-DDBCA47337FF}" type="presOf" srcId="{D196027D-1FC1-4AB3-AA38-481FC83745C9}" destId="{CC168E0F-E4F3-48AB-91BE-D714CE33378A}" srcOrd="0" destOrd="0" presId="urn:microsoft.com/office/officeart/2005/8/layout/list1"/>
    <dgm:cxn modelId="{0C067292-31A9-4BFD-89DA-CC0EDE9BF481}" srcId="{AD2D4A83-F025-4228-BD3B-C137BC32289E}" destId="{F6E0D7CC-2AAB-453E-90C8-EE5CB9AE3D8A}" srcOrd="3" destOrd="0" parTransId="{8E4C140F-9728-4F5F-8B53-EEEE599FC198}" sibTransId="{43F82EBD-68B9-4646-BF85-3645FA993433}"/>
    <dgm:cxn modelId="{236D269C-8337-4A18-B15D-F54D5C3DA29B}" type="presOf" srcId="{0D782DAF-4E39-488A-8A86-643BDEB4DE75}" destId="{4764123A-D384-42DD-8645-BBEE0B3DFDE3}" srcOrd="1" destOrd="0" presId="urn:microsoft.com/office/officeart/2005/8/layout/list1"/>
    <dgm:cxn modelId="{943790BE-7F44-4F6C-A213-4951D59462E6}" srcId="{AD2D4A83-F025-4228-BD3B-C137BC32289E}" destId="{D196027D-1FC1-4AB3-AA38-481FC83745C9}" srcOrd="1" destOrd="0" parTransId="{423ED648-F781-4A53-ABC2-8481495C733B}" sibTransId="{C3D4C709-C8B6-43DB-94EE-2A69FEE31574}"/>
    <dgm:cxn modelId="{32C25A91-64BB-4830-869F-12F86196E742}" type="presParOf" srcId="{83F85AD4-0032-460F-A13E-0851C27C41A3}" destId="{ED95B2AF-DACA-4B5C-9DE1-D9372C2F590C}" srcOrd="0" destOrd="0" presId="urn:microsoft.com/office/officeart/2005/8/layout/list1"/>
    <dgm:cxn modelId="{75D90E60-80C0-4FE7-A541-E7D944A06464}" type="presParOf" srcId="{ED95B2AF-DACA-4B5C-9DE1-D9372C2F590C}" destId="{C225444E-4EAB-429B-A017-22835A30E98C}" srcOrd="0" destOrd="0" presId="urn:microsoft.com/office/officeart/2005/8/layout/list1"/>
    <dgm:cxn modelId="{706121A7-5496-4A74-A8D6-2D435F57D1B7}" type="presParOf" srcId="{ED95B2AF-DACA-4B5C-9DE1-D9372C2F590C}" destId="{4764123A-D384-42DD-8645-BBEE0B3DFDE3}" srcOrd="1" destOrd="0" presId="urn:microsoft.com/office/officeart/2005/8/layout/list1"/>
    <dgm:cxn modelId="{972033B7-DB64-4E3F-B36D-559D67AF96F6}" type="presParOf" srcId="{83F85AD4-0032-460F-A13E-0851C27C41A3}" destId="{A3253159-1B40-4CFF-9DB8-3532E6610A94}" srcOrd="1" destOrd="0" presId="urn:microsoft.com/office/officeart/2005/8/layout/list1"/>
    <dgm:cxn modelId="{2FD49D38-4135-4882-BAB4-5E26A412368E}" type="presParOf" srcId="{83F85AD4-0032-460F-A13E-0851C27C41A3}" destId="{C777A100-732C-43D7-9333-A3B76D87C6DE}" srcOrd="2" destOrd="0" presId="urn:microsoft.com/office/officeart/2005/8/layout/list1"/>
    <dgm:cxn modelId="{8A5230AE-E087-483C-896F-D781867E9B59}" type="presParOf" srcId="{83F85AD4-0032-460F-A13E-0851C27C41A3}" destId="{1D714DD3-6EEC-4625-B251-F38AB245C1D1}" srcOrd="3" destOrd="0" presId="urn:microsoft.com/office/officeart/2005/8/layout/list1"/>
    <dgm:cxn modelId="{37FEE031-D09D-4CD0-8F6E-FC940D4D0491}" type="presParOf" srcId="{83F85AD4-0032-460F-A13E-0851C27C41A3}" destId="{AE296C30-3371-4D4D-B1AB-A391127CE821}" srcOrd="4" destOrd="0" presId="urn:microsoft.com/office/officeart/2005/8/layout/list1"/>
    <dgm:cxn modelId="{77C98777-060C-47FF-8A4B-9DC006132A02}" type="presParOf" srcId="{AE296C30-3371-4D4D-B1AB-A391127CE821}" destId="{CC168E0F-E4F3-48AB-91BE-D714CE33378A}" srcOrd="0" destOrd="0" presId="urn:microsoft.com/office/officeart/2005/8/layout/list1"/>
    <dgm:cxn modelId="{EA72E900-EEDB-4281-BEF0-6AFCF82C3356}" type="presParOf" srcId="{AE296C30-3371-4D4D-B1AB-A391127CE821}" destId="{9ABFB42B-A751-4FC4-92DC-35FF668390B5}" srcOrd="1" destOrd="0" presId="urn:microsoft.com/office/officeart/2005/8/layout/list1"/>
    <dgm:cxn modelId="{F73C3E01-1A8D-4AE8-890B-D1E85ED7C744}" type="presParOf" srcId="{83F85AD4-0032-460F-A13E-0851C27C41A3}" destId="{7153DFD3-36E7-4982-9EA8-34EC8DFD31AC}" srcOrd="5" destOrd="0" presId="urn:microsoft.com/office/officeart/2005/8/layout/list1"/>
    <dgm:cxn modelId="{8BAC816F-80FF-4EC7-96CE-EE2BD321FA26}" type="presParOf" srcId="{83F85AD4-0032-460F-A13E-0851C27C41A3}" destId="{6EBEDA2C-6E93-4001-A827-002366858C7D}" srcOrd="6" destOrd="0" presId="urn:microsoft.com/office/officeart/2005/8/layout/list1"/>
    <dgm:cxn modelId="{85F362A4-DE64-4B2E-9996-5761839151C0}" type="presParOf" srcId="{83F85AD4-0032-460F-A13E-0851C27C41A3}" destId="{F75FF58C-B4FC-4736-9F39-A5087682B600}" srcOrd="7" destOrd="0" presId="urn:microsoft.com/office/officeart/2005/8/layout/list1"/>
    <dgm:cxn modelId="{1E1ECDBF-6856-4ACD-894C-BA51B2BF0966}" type="presParOf" srcId="{83F85AD4-0032-460F-A13E-0851C27C41A3}" destId="{4B3CF235-C1B5-4252-8CFB-787FD87E70EC}" srcOrd="8" destOrd="0" presId="urn:microsoft.com/office/officeart/2005/8/layout/list1"/>
    <dgm:cxn modelId="{87717825-5AA1-49E3-96AA-ABE318EF5931}" type="presParOf" srcId="{4B3CF235-C1B5-4252-8CFB-787FD87E70EC}" destId="{B05EE6D2-E7D4-49D1-8021-C5A94BF87500}" srcOrd="0" destOrd="0" presId="urn:microsoft.com/office/officeart/2005/8/layout/list1"/>
    <dgm:cxn modelId="{A4CA231E-629C-496E-AFB5-0A5C1CE2E982}" type="presParOf" srcId="{4B3CF235-C1B5-4252-8CFB-787FD87E70EC}" destId="{A7DD5A37-B60D-442D-8A5E-AF8B2323AE1F}" srcOrd="1" destOrd="0" presId="urn:microsoft.com/office/officeart/2005/8/layout/list1"/>
    <dgm:cxn modelId="{2F49E39E-CED6-47BE-A513-3B267C2A7E62}" type="presParOf" srcId="{83F85AD4-0032-460F-A13E-0851C27C41A3}" destId="{7E2117BE-3F6B-4A81-8AA1-BCBB81C68936}" srcOrd="9" destOrd="0" presId="urn:microsoft.com/office/officeart/2005/8/layout/list1"/>
    <dgm:cxn modelId="{9F3783C8-9E61-42F7-95F3-197765103FAD}" type="presParOf" srcId="{83F85AD4-0032-460F-A13E-0851C27C41A3}" destId="{AFAFDA11-7AE0-459E-8D4E-E3EC713EBB56}" srcOrd="10" destOrd="0" presId="urn:microsoft.com/office/officeart/2005/8/layout/list1"/>
    <dgm:cxn modelId="{43A60AF2-5277-47C8-96D6-1DC65C9B874D}" type="presParOf" srcId="{83F85AD4-0032-460F-A13E-0851C27C41A3}" destId="{E73A50EB-93F0-42EF-99D0-7B58F1B2A763}" srcOrd="11" destOrd="0" presId="urn:microsoft.com/office/officeart/2005/8/layout/list1"/>
    <dgm:cxn modelId="{07CACCD4-284C-430C-AB3B-CFC39B3C9A3E}" type="presParOf" srcId="{83F85AD4-0032-460F-A13E-0851C27C41A3}" destId="{3630396B-9A18-4C8B-8534-19F3A9BEDADB}" srcOrd="12" destOrd="0" presId="urn:microsoft.com/office/officeart/2005/8/layout/list1"/>
    <dgm:cxn modelId="{EF6DD3F7-7789-4E96-BC9C-A0635179C4CB}" type="presParOf" srcId="{3630396B-9A18-4C8B-8534-19F3A9BEDADB}" destId="{33DA68F0-5590-425C-A96E-303044EA770E}" srcOrd="0" destOrd="0" presId="urn:microsoft.com/office/officeart/2005/8/layout/list1"/>
    <dgm:cxn modelId="{31090A43-1B35-4C32-80FB-371D60DE53F7}" type="presParOf" srcId="{3630396B-9A18-4C8B-8534-19F3A9BEDADB}" destId="{968AD554-1DF7-4B77-AB30-8077D8532DC4}" srcOrd="1" destOrd="0" presId="urn:microsoft.com/office/officeart/2005/8/layout/list1"/>
    <dgm:cxn modelId="{FBDB4B25-9CEA-49D6-AAC8-F59595BB2743}" type="presParOf" srcId="{83F85AD4-0032-460F-A13E-0851C27C41A3}" destId="{8A45C318-F017-439D-86AF-8825417FA8FA}" srcOrd="13" destOrd="0" presId="urn:microsoft.com/office/officeart/2005/8/layout/list1"/>
    <dgm:cxn modelId="{1BEFD11D-BEB8-479B-9EEC-821CA03DF404}" type="presParOf" srcId="{83F85AD4-0032-460F-A13E-0851C27C41A3}" destId="{63AEEBC2-19C8-4B31-8DC7-B46254B619C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2D4A83-F025-4228-BD3B-C137BC32289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3C1B84-A540-4D55-9D6F-E1B823314409}">
      <dgm:prSet custT="1"/>
      <dgm:spPr/>
      <dgm:t>
        <a:bodyPr/>
        <a:lstStyle/>
        <a:p>
          <a:r>
            <a:rPr lang="ru-RU" sz="2400" dirty="0"/>
            <a:t>анализ конкретных ситуаций, связанных с психологическими затруднениями клиента;</a:t>
          </a:r>
          <a:r>
            <a:rPr lang="ru-RU" sz="2400" dirty="0">
              <a:latin typeface="Constantia" pitchFamily="18" charset="0"/>
            </a:rPr>
            <a:t> </a:t>
          </a:r>
        </a:p>
      </dgm:t>
    </dgm:pt>
    <dgm:pt modelId="{C2A77EA4-3CB1-4A63-BFE2-6B01DB5D4ED2}" type="sibTrans" cxnId="{7A644380-70FB-4F43-8188-720AD64CF897}">
      <dgm:prSet/>
      <dgm:spPr/>
      <dgm:t>
        <a:bodyPr/>
        <a:lstStyle/>
        <a:p>
          <a:endParaRPr lang="ru-RU"/>
        </a:p>
      </dgm:t>
    </dgm:pt>
    <dgm:pt modelId="{002BCE4F-4168-433A-ACE2-4E404C4CD1A7}" type="parTrans" cxnId="{7A644380-70FB-4F43-8188-720AD64CF897}">
      <dgm:prSet/>
      <dgm:spPr/>
      <dgm:t>
        <a:bodyPr/>
        <a:lstStyle/>
        <a:p>
          <a:endParaRPr lang="ru-RU"/>
        </a:p>
      </dgm:t>
    </dgm:pt>
    <dgm:pt modelId="{0D782DAF-4E39-488A-8A86-643BDEB4DE75}">
      <dgm:prSet custT="1"/>
      <dgm:spPr/>
      <dgm:t>
        <a:bodyPr/>
        <a:lstStyle/>
        <a:p>
          <a:r>
            <a:rPr lang="ru-RU" sz="2400" dirty="0"/>
            <a:t>нерефлексивное и активное слушание;</a:t>
          </a:r>
          <a:r>
            <a:rPr lang="ru-RU" sz="2000" dirty="0"/>
            <a:t> </a:t>
          </a:r>
          <a:endParaRPr lang="ru-RU" sz="2000" dirty="0">
            <a:latin typeface="Constantia" pitchFamily="18" charset="0"/>
          </a:endParaRPr>
        </a:p>
      </dgm:t>
    </dgm:pt>
    <dgm:pt modelId="{E4BF478C-6BF9-465C-814C-D809BBCFD475}" type="parTrans" cxnId="{2A3BF131-53FD-4B23-9A62-674F9F07C3CB}">
      <dgm:prSet/>
      <dgm:spPr/>
      <dgm:t>
        <a:bodyPr/>
        <a:lstStyle/>
        <a:p>
          <a:endParaRPr lang="ru-RU"/>
        </a:p>
      </dgm:t>
    </dgm:pt>
    <dgm:pt modelId="{470C5A8D-F23A-427C-AA34-36E31B26F288}" type="sibTrans" cxnId="{2A3BF131-53FD-4B23-9A62-674F9F07C3CB}">
      <dgm:prSet/>
      <dgm:spPr/>
      <dgm:t>
        <a:bodyPr/>
        <a:lstStyle/>
        <a:p>
          <a:endParaRPr lang="ru-RU"/>
        </a:p>
      </dgm:t>
    </dgm:pt>
    <dgm:pt modelId="{D8817650-E338-4D1D-A008-1C496C955BEB}">
      <dgm:prSet custT="1"/>
      <dgm:spPr/>
      <dgm:t>
        <a:bodyPr/>
        <a:lstStyle/>
        <a:p>
          <a:r>
            <a:rPr lang="ru-RU" sz="2400" dirty="0"/>
            <a:t>невербальное и вербальное ободрение клиента; </a:t>
          </a:r>
        </a:p>
      </dgm:t>
    </dgm:pt>
    <dgm:pt modelId="{41454761-D4E8-4A1D-9057-5DB2409276A8}" type="parTrans" cxnId="{BBAEB490-4EEC-4777-A171-B54ACB4F6BE2}">
      <dgm:prSet/>
      <dgm:spPr/>
      <dgm:t>
        <a:bodyPr/>
        <a:lstStyle/>
        <a:p>
          <a:endParaRPr lang="ru-RU"/>
        </a:p>
      </dgm:t>
    </dgm:pt>
    <dgm:pt modelId="{336B3864-F4CE-495C-9143-5E7C6F54AA95}" type="sibTrans" cxnId="{BBAEB490-4EEC-4777-A171-B54ACB4F6BE2}">
      <dgm:prSet/>
      <dgm:spPr/>
      <dgm:t>
        <a:bodyPr/>
        <a:lstStyle/>
        <a:p>
          <a:endParaRPr lang="ru-RU"/>
        </a:p>
      </dgm:t>
    </dgm:pt>
    <dgm:pt modelId="{F6E0D7CC-2AAB-453E-90C8-EE5CB9AE3D8A}">
      <dgm:prSet custT="1"/>
      <dgm:spPr/>
      <dgm:t>
        <a:bodyPr/>
        <a:lstStyle/>
        <a:p>
          <a:r>
            <a:rPr lang="ru-RU" sz="2400" b="1" u="sng" dirty="0">
              <a:latin typeface="Constantia" pitchFamily="18" charset="0"/>
            </a:rPr>
            <a:t>Результат:</a:t>
          </a:r>
        </a:p>
        <a:p>
          <a:r>
            <a:rPr lang="ru-RU" sz="2400" dirty="0">
              <a:latin typeface="Constantia" pitchFamily="18" charset="0"/>
            </a:rPr>
            <a:t> – Определение проблемы клиента. гипотеза  об источниках и  причинах затруднений клиента. </a:t>
          </a:r>
        </a:p>
      </dgm:t>
    </dgm:pt>
    <dgm:pt modelId="{43F82EBD-68B9-4646-BF85-3645FA993433}" type="sibTrans" cxnId="{0C067292-31A9-4BFD-89DA-CC0EDE9BF481}">
      <dgm:prSet/>
      <dgm:spPr/>
      <dgm:t>
        <a:bodyPr/>
        <a:lstStyle/>
        <a:p>
          <a:endParaRPr lang="ru-RU"/>
        </a:p>
      </dgm:t>
    </dgm:pt>
    <dgm:pt modelId="{8E4C140F-9728-4F5F-8B53-EEEE599FC198}" type="parTrans" cxnId="{0C067292-31A9-4BFD-89DA-CC0EDE9BF481}">
      <dgm:prSet/>
      <dgm:spPr/>
      <dgm:t>
        <a:bodyPr/>
        <a:lstStyle/>
        <a:p>
          <a:endParaRPr lang="ru-RU"/>
        </a:p>
      </dgm:t>
    </dgm:pt>
    <dgm:pt modelId="{83F85AD4-0032-460F-A13E-0851C27C41A3}" type="pres">
      <dgm:prSet presAssocID="{AD2D4A83-F025-4228-BD3B-C137BC32289E}" presName="linear" presStyleCnt="0">
        <dgm:presLayoutVars>
          <dgm:dir/>
          <dgm:animLvl val="lvl"/>
          <dgm:resizeHandles val="exact"/>
        </dgm:presLayoutVars>
      </dgm:prSet>
      <dgm:spPr/>
    </dgm:pt>
    <dgm:pt modelId="{ED95B2AF-DACA-4B5C-9DE1-D9372C2F590C}" type="pres">
      <dgm:prSet presAssocID="{0D782DAF-4E39-488A-8A86-643BDEB4DE75}" presName="parentLin" presStyleCnt="0"/>
      <dgm:spPr/>
    </dgm:pt>
    <dgm:pt modelId="{C225444E-4EAB-429B-A017-22835A30E98C}" type="pres">
      <dgm:prSet presAssocID="{0D782DAF-4E39-488A-8A86-643BDEB4DE75}" presName="parentLeftMargin" presStyleLbl="node1" presStyleIdx="0" presStyleCnt="4"/>
      <dgm:spPr/>
    </dgm:pt>
    <dgm:pt modelId="{4764123A-D384-42DD-8645-BBEE0B3DFDE3}" type="pres">
      <dgm:prSet presAssocID="{0D782DAF-4E39-488A-8A86-643BDEB4DE75}" presName="parentText" presStyleLbl="node1" presStyleIdx="0" presStyleCnt="4" custScaleX="112086" custScaleY="206584" custLinFactNeighborX="9592" custLinFactNeighborY="-3695">
        <dgm:presLayoutVars>
          <dgm:chMax val="0"/>
          <dgm:bulletEnabled val="1"/>
        </dgm:presLayoutVars>
      </dgm:prSet>
      <dgm:spPr/>
    </dgm:pt>
    <dgm:pt modelId="{A3253159-1B40-4CFF-9DB8-3532E6610A94}" type="pres">
      <dgm:prSet presAssocID="{0D782DAF-4E39-488A-8A86-643BDEB4DE75}" presName="negativeSpace" presStyleCnt="0"/>
      <dgm:spPr/>
    </dgm:pt>
    <dgm:pt modelId="{C777A100-732C-43D7-9333-A3B76D87C6DE}" type="pres">
      <dgm:prSet presAssocID="{0D782DAF-4E39-488A-8A86-643BDEB4DE75}" presName="childText" presStyleLbl="conFgAcc1" presStyleIdx="0" presStyleCnt="4">
        <dgm:presLayoutVars>
          <dgm:bulletEnabled val="1"/>
        </dgm:presLayoutVars>
      </dgm:prSet>
      <dgm:spPr/>
    </dgm:pt>
    <dgm:pt modelId="{1D714DD3-6EEC-4625-B251-F38AB245C1D1}" type="pres">
      <dgm:prSet presAssocID="{470C5A8D-F23A-427C-AA34-36E31B26F288}" presName="spaceBetweenRectangles" presStyleCnt="0"/>
      <dgm:spPr/>
    </dgm:pt>
    <dgm:pt modelId="{D6369F29-2574-4D5F-9D1A-6C37340E2D55}" type="pres">
      <dgm:prSet presAssocID="{D8817650-E338-4D1D-A008-1C496C955BEB}" presName="parentLin" presStyleCnt="0"/>
      <dgm:spPr/>
    </dgm:pt>
    <dgm:pt modelId="{6F1AA7A3-E865-4194-B818-C70A17526A11}" type="pres">
      <dgm:prSet presAssocID="{D8817650-E338-4D1D-A008-1C496C955BEB}" presName="parentLeftMargin" presStyleLbl="node1" presStyleIdx="0" presStyleCnt="4"/>
      <dgm:spPr/>
    </dgm:pt>
    <dgm:pt modelId="{2E4C18A3-63B6-4929-8507-1496F6054DF9}" type="pres">
      <dgm:prSet presAssocID="{D8817650-E338-4D1D-A008-1C496C955BEB}" presName="parentText" presStyleLbl="node1" presStyleIdx="1" presStyleCnt="4" custScaleX="112422" custScaleY="153665">
        <dgm:presLayoutVars>
          <dgm:chMax val="0"/>
          <dgm:bulletEnabled val="1"/>
        </dgm:presLayoutVars>
      </dgm:prSet>
      <dgm:spPr/>
    </dgm:pt>
    <dgm:pt modelId="{E5774408-0718-4C0D-878A-0881A6FA42B0}" type="pres">
      <dgm:prSet presAssocID="{D8817650-E338-4D1D-A008-1C496C955BEB}" presName="negativeSpace" presStyleCnt="0"/>
      <dgm:spPr/>
    </dgm:pt>
    <dgm:pt modelId="{BE304FEA-12CE-4924-9E47-B9A0123D199F}" type="pres">
      <dgm:prSet presAssocID="{D8817650-E338-4D1D-A008-1C496C955BEB}" presName="childText" presStyleLbl="conFgAcc1" presStyleIdx="1" presStyleCnt="4">
        <dgm:presLayoutVars>
          <dgm:bulletEnabled val="1"/>
        </dgm:presLayoutVars>
      </dgm:prSet>
      <dgm:spPr/>
    </dgm:pt>
    <dgm:pt modelId="{AD8FC07E-C40F-4D28-BBDD-27D7DEC03880}" type="pres">
      <dgm:prSet presAssocID="{336B3864-F4CE-495C-9143-5E7C6F54AA95}" presName="spaceBetweenRectangles" presStyleCnt="0"/>
      <dgm:spPr/>
    </dgm:pt>
    <dgm:pt modelId="{4B3CF235-C1B5-4252-8CFB-787FD87E70EC}" type="pres">
      <dgm:prSet presAssocID="{1D3C1B84-A540-4D55-9D6F-E1B823314409}" presName="parentLin" presStyleCnt="0"/>
      <dgm:spPr/>
    </dgm:pt>
    <dgm:pt modelId="{B05EE6D2-E7D4-49D1-8021-C5A94BF87500}" type="pres">
      <dgm:prSet presAssocID="{1D3C1B84-A540-4D55-9D6F-E1B823314409}" presName="parentLeftMargin" presStyleLbl="node1" presStyleIdx="1" presStyleCnt="4"/>
      <dgm:spPr/>
    </dgm:pt>
    <dgm:pt modelId="{A7DD5A37-B60D-442D-8A5E-AF8B2323AE1F}" type="pres">
      <dgm:prSet presAssocID="{1D3C1B84-A540-4D55-9D6F-E1B823314409}" presName="parentText" presStyleLbl="node1" presStyleIdx="2" presStyleCnt="4" custScaleX="112730" custScaleY="205813">
        <dgm:presLayoutVars>
          <dgm:chMax val="0"/>
          <dgm:bulletEnabled val="1"/>
        </dgm:presLayoutVars>
      </dgm:prSet>
      <dgm:spPr/>
    </dgm:pt>
    <dgm:pt modelId="{7E2117BE-3F6B-4A81-8AA1-BCBB81C68936}" type="pres">
      <dgm:prSet presAssocID="{1D3C1B84-A540-4D55-9D6F-E1B823314409}" presName="negativeSpace" presStyleCnt="0"/>
      <dgm:spPr/>
    </dgm:pt>
    <dgm:pt modelId="{AFAFDA11-7AE0-459E-8D4E-E3EC713EBB56}" type="pres">
      <dgm:prSet presAssocID="{1D3C1B84-A540-4D55-9D6F-E1B823314409}" presName="childText" presStyleLbl="conFgAcc1" presStyleIdx="2" presStyleCnt="4">
        <dgm:presLayoutVars>
          <dgm:bulletEnabled val="1"/>
        </dgm:presLayoutVars>
      </dgm:prSet>
      <dgm:spPr/>
    </dgm:pt>
    <dgm:pt modelId="{E73A50EB-93F0-42EF-99D0-7B58F1B2A763}" type="pres">
      <dgm:prSet presAssocID="{C2A77EA4-3CB1-4A63-BFE2-6B01DB5D4ED2}" presName="spaceBetweenRectangles" presStyleCnt="0"/>
      <dgm:spPr/>
    </dgm:pt>
    <dgm:pt modelId="{3630396B-9A18-4C8B-8534-19F3A9BEDADB}" type="pres">
      <dgm:prSet presAssocID="{F6E0D7CC-2AAB-453E-90C8-EE5CB9AE3D8A}" presName="parentLin" presStyleCnt="0"/>
      <dgm:spPr/>
    </dgm:pt>
    <dgm:pt modelId="{33DA68F0-5590-425C-A96E-303044EA770E}" type="pres">
      <dgm:prSet presAssocID="{F6E0D7CC-2AAB-453E-90C8-EE5CB9AE3D8A}" presName="parentLeftMargin" presStyleLbl="node1" presStyleIdx="2" presStyleCnt="4"/>
      <dgm:spPr/>
    </dgm:pt>
    <dgm:pt modelId="{968AD554-1DF7-4B77-AB30-8077D8532DC4}" type="pres">
      <dgm:prSet presAssocID="{F6E0D7CC-2AAB-453E-90C8-EE5CB9AE3D8A}" presName="parentText" presStyleLbl="node1" presStyleIdx="3" presStyleCnt="4" custScaleX="142857" custScaleY="276323">
        <dgm:presLayoutVars>
          <dgm:chMax val="0"/>
          <dgm:bulletEnabled val="1"/>
        </dgm:presLayoutVars>
      </dgm:prSet>
      <dgm:spPr/>
    </dgm:pt>
    <dgm:pt modelId="{8A45C318-F017-439D-86AF-8825417FA8FA}" type="pres">
      <dgm:prSet presAssocID="{F6E0D7CC-2AAB-453E-90C8-EE5CB9AE3D8A}" presName="negativeSpace" presStyleCnt="0"/>
      <dgm:spPr/>
    </dgm:pt>
    <dgm:pt modelId="{63AEEBC2-19C8-4B31-8DC7-B46254B619CF}" type="pres">
      <dgm:prSet presAssocID="{F6E0D7CC-2AAB-453E-90C8-EE5CB9AE3D8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6BB2808-548E-4A1C-90AE-F5DD8680B35A}" type="presOf" srcId="{F6E0D7CC-2AAB-453E-90C8-EE5CB9AE3D8A}" destId="{33DA68F0-5590-425C-A96E-303044EA770E}" srcOrd="0" destOrd="0" presId="urn:microsoft.com/office/officeart/2005/8/layout/list1"/>
    <dgm:cxn modelId="{D147751D-C9AD-4C94-8282-5535D1F53755}" type="presOf" srcId="{D8817650-E338-4D1D-A008-1C496C955BEB}" destId="{2E4C18A3-63B6-4929-8507-1496F6054DF9}" srcOrd="1" destOrd="0" presId="urn:microsoft.com/office/officeart/2005/8/layout/list1"/>
    <dgm:cxn modelId="{A1A00C24-2087-455B-9E1D-53258CAE711D}" type="presOf" srcId="{1D3C1B84-A540-4D55-9D6F-E1B823314409}" destId="{B05EE6D2-E7D4-49D1-8021-C5A94BF87500}" srcOrd="0" destOrd="0" presId="urn:microsoft.com/office/officeart/2005/8/layout/list1"/>
    <dgm:cxn modelId="{2A3BF131-53FD-4B23-9A62-674F9F07C3CB}" srcId="{AD2D4A83-F025-4228-BD3B-C137BC32289E}" destId="{0D782DAF-4E39-488A-8A86-643BDEB4DE75}" srcOrd="0" destOrd="0" parTransId="{E4BF478C-6BF9-465C-814C-D809BBCFD475}" sibTransId="{470C5A8D-F23A-427C-AA34-36E31B26F288}"/>
    <dgm:cxn modelId="{7F621C60-285C-434F-B781-A8D4BDAB1C28}" type="presOf" srcId="{AD2D4A83-F025-4228-BD3B-C137BC32289E}" destId="{83F85AD4-0032-460F-A13E-0851C27C41A3}" srcOrd="0" destOrd="0" presId="urn:microsoft.com/office/officeart/2005/8/layout/list1"/>
    <dgm:cxn modelId="{FA3D3368-2939-4C33-B0A1-AD8FE86A9B10}" type="presOf" srcId="{0D782DAF-4E39-488A-8A86-643BDEB4DE75}" destId="{C225444E-4EAB-429B-A017-22835A30E98C}" srcOrd="0" destOrd="0" presId="urn:microsoft.com/office/officeart/2005/8/layout/list1"/>
    <dgm:cxn modelId="{8B40CD71-83A7-472C-9F40-1721F4EF807D}" type="presOf" srcId="{D8817650-E338-4D1D-A008-1C496C955BEB}" destId="{6F1AA7A3-E865-4194-B818-C70A17526A11}" srcOrd="0" destOrd="0" presId="urn:microsoft.com/office/officeart/2005/8/layout/list1"/>
    <dgm:cxn modelId="{F47B0278-D204-49A6-BA61-63E0FB0FF999}" type="presOf" srcId="{F6E0D7CC-2AAB-453E-90C8-EE5CB9AE3D8A}" destId="{968AD554-1DF7-4B77-AB30-8077D8532DC4}" srcOrd="1" destOrd="0" presId="urn:microsoft.com/office/officeart/2005/8/layout/list1"/>
    <dgm:cxn modelId="{7A644380-70FB-4F43-8188-720AD64CF897}" srcId="{AD2D4A83-F025-4228-BD3B-C137BC32289E}" destId="{1D3C1B84-A540-4D55-9D6F-E1B823314409}" srcOrd="2" destOrd="0" parTransId="{002BCE4F-4168-433A-ACE2-4E404C4CD1A7}" sibTransId="{C2A77EA4-3CB1-4A63-BFE2-6B01DB5D4ED2}"/>
    <dgm:cxn modelId="{BBAEB490-4EEC-4777-A171-B54ACB4F6BE2}" srcId="{AD2D4A83-F025-4228-BD3B-C137BC32289E}" destId="{D8817650-E338-4D1D-A008-1C496C955BEB}" srcOrd="1" destOrd="0" parTransId="{41454761-D4E8-4A1D-9057-5DB2409276A8}" sibTransId="{336B3864-F4CE-495C-9143-5E7C6F54AA95}"/>
    <dgm:cxn modelId="{0C067292-31A9-4BFD-89DA-CC0EDE9BF481}" srcId="{AD2D4A83-F025-4228-BD3B-C137BC32289E}" destId="{F6E0D7CC-2AAB-453E-90C8-EE5CB9AE3D8A}" srcOrd="3" destOrd="0" parTransId="{8E4C140F-9728-4F5F-8B53-EEEE599FC198}" sibTransId="{43F82EBD-68B9-4646-BF85-3645FA993433}"/>
    <dgm:cxn modelId="{C30F58AC-3551-4B76-BA4E-A391273395BB}" type="presOf" srcId="{0D782DAF-4E39-488A-8A86-643BDEB4DE75}" destId="{4764123A-D384-42DD-8645-BBEE0B3DFDE3}" srcOrd="1" destOrd="0" presId="urn:microsoft.com/office/officeart/2005/8/layout/list1"/>
    <dgm:cxn modelId="{EAE3B2C5-C4FA-4A5C-B7E4-CA52AE334F62}" type="presOf" srcId="{1D3C1B84-A540-4D55-9D6F-E1B823314409}" destId="{A7DD5A37-B60D-442D-8A5E-AF8B2323AE1F}" srcOrd="1" destOrd="0" presId="urn:microsoft.com/office/officeart/2005/8/layout/list1"/>
    <dgm:cxn modelId="{DCF4BF17-044E-47E0-B60F-254BE30AA396}" type="presParOf" srcId="{83F85AD4-0032-460F-A13E-0851C27C41A3}" destId="{ED95B2AF-DACA-4B5C-9DE1-D9372C2F590C}" srcOrd="0" destOrd="0" presId="urn:microsoft.com/office/officeart/2005/8/layout/list1"/>
    <dgm:cxn modelId="{B95D50ED-3F2B-4B24-9F05-AC042A20390A}" type="presParOf" srcId="{ED95B2AF-DACA-4B5C-9DE1-D9372C2F590C}" destId="{C225444E-4EAB-429B-A017-22835A30E98C}" srcOrd="0" destOrd="0" presId="urn:microsoft.com/office/officeart/2005/8/layout/list1"/>
    <dgm:cxn modelId="{7790929C-9CE3-4A89-9F7C-6A6774AA8C79}" type="presParOf" srcId="{ED95B2AF-DACA-4B5C-9DE1-D9372C2F590C}" destId="{4764123A-D384-42DD-8645-BBEE0B3DFDE3}" srcOrd="1" destOrd="0" presId="urn:microsoft.com/office/officeart/2005/8/layout/list1"/>
    <dgm:cxn modelId="{A4CC31B2-EEF6-403D-B33B-3BDC5B475961}" type="presParOf" srcId="{83F85AD4-0032-460F-A13E-0851C27C41A3}" destId="{A3253159-1B40-4CFF-9DB8-3532E6610A94}" srcOrd="1" destOrd="0" presId="urn:microsoft.com/office/officeart/2005/8/layout/list1"/>
    <dgm:cxn modelId="{413BB7D0-4FE1-4F8F-AC27-1FE92A306ACB}" type="presParOf" srcId="{83F85AD4-0032-460F-A13E-0851C27C41A3}" destId="{C777A100-732C-43D7-9333-A3B76D87C6DE}" srcOrd="2" destOrd="0" presId="urn:microsoft.com/office/officeart/2005/8/layout/list1"/>
    <dgm:cxn modelId="{ED458FCC-398D-4943-8789-5E4A93640F30}" type="presParOf" srcId="{83F85AD4-0032-460F-A13E-0851C27C41A3}" destId="{1D714DD3-6EEC-4625-B251-F38AB245C1D1}" srcOrd="3" destOrd="0" presId="urn:microsoft.com/office/officeart/2005/8/layout/list1"/>
    <dgm:cxn modelId="{8AD28254-B2C3-486C-B7A4-75C8460349B7}" type="presParOf" srcId="{83F85AD4-0032-460F-A13E-0851C27C41A3}" destId="{D6369F29-2574-4D5F-9D1A-6C37340E2D55}" srcOrd="4" destOrd="0" presId="urn:microsoft.com/office/officeart/2005/8/layout/list1"/>
    <dgm:cxn modelId="{37885EB7-1BA9-4587-90EA-F3B103368EBD}" type="presParOf" srcId="{D6369F29-2574-4D5F-9D1A-6C37340E2D55}" destId="{6F1AA7A3-E865-4194-B818-C70A17526A11}" srcOrd="0" destOrd="0" presId="urn:microsoft.com/office/officeart/2005/8/layout/list1"/>
    <dgm:cxn modelId="{4E833530-6FB2-414E-95D4-BF9A42EC6A63}" type="presParOf" srcId="{D6369F29-2574-4D5F-9D1A-6C37340E2D55}" destId="{2E4C18A3-63B6-4929-8507-1496F6054DF9}" srcOrd="1" destOrd="0" presId="urn:microsoft.com/office/officeart/2005/8/layout/list1"/>
    <dgm:cxn modelId="{D2021C94-C0BA-4BF4-BB2E-AAF66D2ABC6C}" type="presParOf" srcId="{83F85AD4-0032-460F-A13E-0851C27C41A3}" destId="{E5774408-0718-4C0D-878A-0881A6FA42B0}" srcOrd="5" destOrd="0" presId="urn:microsoft.com/office/officeart/2005/8/layout/list1"/>
    <dgm:cxn modelId="{EB70130C-47D5-456D-A080-D6EF2EA6BFD6}" type="presParOf" srcId="{83F85AD4-0032-460F-A13E-0851C27C41A3}" destId="{BE304FEA-12CE-4924-9E47-B9A0123D199F}" srcOrd="6" destOrd="0" presId="urn:microsoft.com/office/officeart/2005/8/layout/list1"/>
    <dgm:cxn modelId="{29035FC0-7E57-4342-A053-EA7F1C9A8C0C}" type="presParOf" srcId="{83F85AD4-0032-460F-A13E-0851C27C41A3}" destId="{AD8FC07E-C40F-4D28-BBDD-27D7DEC03880}" srcOrd="7" destOrd="0" presId="urn:microsoft.com/office/officeart/2005/8/layout/list1"/>
    <dgm:cxn modelId="{E27D8623-2CEF-4943-BAE0-485E7D585EAA}" type="presParOf" srcId="{83F85AD4-0032-460F-A13E-0851C27C41A3}" destId="{4B3CF235-C1B5-4252-8CFB-787FD87E70EC}" srcOrd="8" destOrd="0" presId="urn:microsoft.com/office/officeart/2005/8/layout/list1"/>
    <dgm:cxn modelId="{1020EE51-5551-4B53-9CB6-B1D8005F8001}" type="presParOf" srcId="{4B3CF235-C1B5-4252-8CFB-787FD87E70EC}" destId="{B05EE6D2-E7D4-49D1-8021-C5A94BF87500}" srcOrd="0" destOrd="0" presId="urn:microsoft.com/office/officeart/2005/8/layout/list1"/>
    <dgm:cxn modelId="{920D16D1-9B49-4AB3-962B-0DFF84F45C00}" type="presParOf" srcId="{4B3CF235-C1B5-4252-8CFB-787FD87E70EC}" destId="{A7DD5A37-B60D-442D-8A5E-AF8B2323AE1F}" srcOrd="1" destOrd="0" presId="urn:microsoft.com/office/officeart/2005/8/layout/list1"/>
    <dgm:cxn modelId="{7B974B5E-E9D5-4877-B00D-ECC8A2565FD4}" type="presParOf" srcId="{83F85AD4-0032-460F-A13E-0851C27C41A3}" destId="{7E2117BE-3F6B-4A81-8AA1-BCBB81C68936}" srcOrd="9" destOrd="0" presId="urn:microsoft.com/office/officeart/2005/8/layout/list1"/>
    <dgm:cxn modelId="{F3A90901-EF00-46A8-81D8-9639B0EBE7D7}" type="presParOf" srcId="{83F85AD4-0032-460F-A13E-0851C27C41A3}" destId="{AFAFDA11-7AE0-459E-8D4E-E3EC713EBB56}" srcOrd="10" destOrd="0" presId="urn:microsoft.com/office/officeart/2005/8/layout/list1"/>
    <dgm:cxn modelId="{EE86BFF3-D0CC-4F9B-AF9C-8AFBDFD4F62F}" type="presParOf" srcId="{83F85AD4-0032-460F-A13E-0851C27C41A3}" destId="{E73A50EB-93F0-42EF-99D0-7B58F1B2A763}" srcOrd="11" destOrd="0" presId="urn:microsoft.com/office/officeart/2005/8/layout/list1"/>
    <dgm:cxn modelId="{34AD66FB-101D-48EF-A8CA-A670D9BCD708}" type="presParOf" srcId="{83F85AD4-0032-460F-A13E-0851C27C41A3}" destId="{3630396B-9A18-4C8B-8534-19F3A9BEDADB}" srcOrd="12" destOrd="0" presId="urn:microsoft.com/office/officeart/2005/8/layout/list1"/>
    <dgm:cxn modelId="{94680300-9361-48C3-91FB-1503340E504D}" type="presParOf" srcId="{3630396B-9A18-4C8B-8534-19F3A9BEDADB}" destId="{33DA68F0-5590-425C-A96E-303044EA770E}" srcOrd="0" destOrd="0" presId="urn:microsoft.com/office/officeart/2005/8/layout/list1"/>
    <dgm:cxn modelId="{FDE8B083-A154-48B4-96D6-04E9B00DCD11}" type="presParOf" srcId="{3630396B-9A18-4C8B-8534-19F3A9BEDADB}" destId="{968AD554-1DF7-4B77-AB30-8077D8532DC4}" srcOrd="1" destOrd="0" presId="urn:microsoft.com/office/officeart/2005/8/layout/list1"/>
    <dgm:cxn modelId="{A23DCB02-ADE4-4E27-9C25-B09F05663721}" type="presParOf" srcId="{83F85AD4-0032-460F-A13E-0851C27C41A3}" destId="{8A45C318-F017-439D-86AF-8825417FA8FA}" srcOrd="13" destOrd="0" presId="urn:microsoft.com/office/officeart/2005/8/layout/list1"/>
    <dgm:cxn modelId="{5349E46D-83CF-49D5-B673-965B6B183055}" type="presParOf" srcId="{83F85AD4-0032-460F-A13E-0851C27C41A3}" destId="{63AEEBC2-19C8-4B31-8DC7-B46254B619C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7D3EA7-3828-466B-906E-19E8C3D89FF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CFFCDB-CC3D-411A-9CE7-BA2040D5F6EB}">
      <dgm:prSet custT="1"/>
      <dgm:spPr/>
      <dgm:t>
        <a:bodyPr/>
        <a:lstStyle/>
        <a:p>
          <a:pPr rtl="0"/>
          <a:r>
            <a:rPr lang="ru-RU" sz="2400" b="1" i="0" u="none" dirty="0">
              <a:latin typeface="Constantia" pitchFamily="18" charset="0"/>
            </a:rPr>
            <a:t>Этап 3. Оказание воздействия</a:t>
          </a:r>
          <a:endParaRPr lang="ru-RU" sz="2400" b="1" dirty="0">
            <a:latin typeface="Constantia" pitchFamily="18" charset="0"/>
          </a:endParaRPr>
        </a:p>
        <a:p>
          <a:pPr rtl="0"/>
          <a:r>
            <a:rPr lang="ru-RU" sz="2400" i="1" u="sng" dirty="0">
              <a:latin typeface="Constantia" pitchFamily="18" charset="0"/>
            </a:rPr>
            <a:t>Этап условно разделен на подэтапы:</a:t>
          </a:r>
        </a:p>
        <a:p>
          <a:r>
            <a:rPr lang="ru-RU" sz="2400" dirty="0">
              <a:latin typeface="Constantia" pitchFamily="18" charset="0"/>
            </a:rPr>
            <a:t>- Коррекция установок клиента</a:t>
          </a:r>
        </a:p>
        <a:p>
          <a:r>
            <a:rPr lang="ru-RU" sz="2400" dirty="0">
              <a:latin typeface="Constantia" pitchFamily="18" charset="0"/>
            </a:rPr>
            <a:t>- Коррекция поведения клиента</a:t>
          </a:r>
          <a:endParaRPr lang="ru-RU" sz="2400" b="0" i="0" u="none" dirty="0">
            <a:latin typeface="Constantia" pitchFamily="18" charset="0"/>
          </a:endParaRPr>
        </a:p>
      </dgm:t>
    </dgm:pt>
    <dgm:pt modelId="{C89A35D6-AC13-44EF-B86D-E1F4DCB3F1FE}" type="parTrans" cxnId="{E285AF3F-5547-4EA2-B4FE-DF7344AB7068}">
      <dgm:prSet/>
      <dgm:spPr/>
      <dgm:t>
        <a:bodyPr/>
        <a:lstStyle/>
        <a:p>
          <a:endParaRPr lang="ru-RU"/>
        </a:p>
      </dgm:t>
    </dgm:pt>
    <dgm:pt modelId="{24C6A373-0419-4DD5-9BEE-62274FEA5784}" type="sibTrans" cxnId="{E285AF3F-5547-4EA2-B4FE-DF7344AB7068}">
      <dgm:prSet/>
      <dgm:spPr/>
      <dgm:t>
        <a:bodyPr/>
        <a:lstStyle/>
        <a:p>
          <a:endParaRPr lang="ru-RU"/>
        </a:p>
      </dgm:t>
    </dgm:pt>
    <dgm:pt modelId="{78048A99-004C-4E6D-9280-14CC001368DF}">
      <dgm:prSet custT="1"/>
      <dgm:spPr/>
      <dgm:t>
        <a:bodyPr/>
        <a:lstStyle/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000" b="0" i="0" u="none" dirty="0"/>
        </a:p>
        <a:p>
          <a:pPr algn="l" rtl="0">
            <a:spcAft>
              <a:spcPts val="0"/>
            </a:spcAft>
          </a:pPr>
          <a:r>
            <a:rPr lang="ru-RU" sz="2000" b="0" i="0" u="none" dirty="0"/>
            <a:t>Длительность  этапа 10 – 15 минут при средней продолжительности одной консультативной беседы 45 минут – 1 час 10 минут.</a:t>
          </a:r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</dgm:t>
    </dgm:pt>
    <dgm:pt modelId="{ABDEE946-CBD9-4B34-9F44-BF4E468B1D8F}" type="parTrans" cxnId="{92640DF8-97A7-4A83-AE15-3D6A1BD5BD66}">
      <dgm:prSet/>
      <dgm:spPr/>
      <dgm:t>
        <a:bodyPr/>
        <a:lstStyle/>
        <a:p>
          <a:endParaRPr lang="ru-RU"/>
        </a:p>
      </dgm:t>
    </dgm:pt>
    <dgm:pt modelId="{43851A6C-91F9-49FF-8AA2-D072422A9F6E}" type="sibTrans" cxnId="{92640DF8-97A7-4A83-AE15-3D6A1BD5BD66}">
      <dgm:prSet/>
      <dgm:spPr/>
      <dgm:t>
        <a:bodyPr/>
        <a:lstStyle/>
        <a:p>
          <a:endParaRPr lang="ru-RU"/>
        </a:p>
      </dgm:t>
    </dgm:pt>
    <dgm:pt modelId="{2ADDF87E-81C2-4F9F-953A-55BB26D90B69}" type="pres">
      <dgm:prSet presAssocID="{D87D3EA7-3828-466B-906E-19E8C3D89FF6}" presName="linear" presStyleCnt="0">
        <dgm:presLayoutVars>
          <dgm:dir/>
          <dgm:animLvl val="lvl"/>
          <dgm:resizeHandles val="exact"/>
        </dgm:presLayoutVars>
      </dgm:prSet>
      <dgm:spPr/>
    </dgm:pt>
    <dgm:pt modelId="{59ED3A1E-7D9D-404D-9251-E5F5BEB5BEF7}" type="pres">
      <dgm:prSet presAssocID="{76CFFCDB-CC3D-411A-9CE7-BA2040D5F6EB}" presName="parentLin" presStyleCnt="0"/>
      <dgm:spPr/>
    </dgm:pt>
    <dgm:pt modelId="{2B7FD2F3-AC4D-488D-8D15-39B8AE086A06}" type="pres">
      <dgm:prSet presAssocID="{76CFFCDB-CC3D-411A-9CE7-BA2040D5F6EB}" presName="parentLeftMargin" presStyleLbl="node1" presStyleIdx="0" presStyleCnt="2"/>
      <dgm:spPr/>
    </dgm:pt>
    <dgm:pt modelId="{8C289373-5C57-4B67-9D68-4BDFDF8EA5C6}" type="pres">
      <dgm:prSet presAssocID="{76CFFCDB-CC3D-411A-9CE7-BA2040D5F6EB}" presName="parentText" presStyleLbl="node1" presStyleIdx="0" presStyleCnt="2" custScaleX="150037" custScaleY="632291">
        <dgm:presLayoutVars>
          <dgm:chMax val="0"/>
          <dgm:bulletEnabled val="1"/>
        </dgm:presLayoutVars>
      </dgm:prSet>
      <dgm:spPr/>
    </dgm:pt>
    <dgm:pt modelId="{C729871B-8873-4CB5-A59B-0D57CE269275}" type="pres">
      <dgm:prSet presAssocID="{76CFFCDB-CC3D-411A-9CE7-BA2040D5F6EB}" presName="negativeSpace" presStyleCnt="0"/>
      <dgm:spPr/>
    </dgm:pt>
    <dgm:pt modelId="{29AF060B-CCC9-476E-896C-E9F6264F73B1}" type="pres">
      <dgm:prSet presAssocID="{76CFFCDB-CC3D-411A-9CE7-BA2040D5F6EB}" presName="childText" presStyleLbl="conFgAcc1" presStyleIdx="0" presStyleCnt="2" custFlipVert="1" custScaleY="207602">
        <dgm:presLayoutVars>
          <dgm:bulletEnabled val="1"/>
        </dgm:presLayoutVars>
      </dgm:prSet>
      <dgm:spPr/>
    </dgm:pt>
    <dgm:pt modelId="{180D0F69-4B71-4631-A756-AB511C204719}" type="pres">
      <dgm:prSet presAssocID="{24C6A373-0419-4DD5-9BEE-62274FEA5784}" presName="spaceBetweenRectangles" presStyleCnt="0"/>
      <dgm:spPr/>
    </dgm:pt>
    <dgm:pt modelId="{5BFD1EED-F047-4708-A0FD-13DF80F49B3C}" type="pres">
      <dgm:prSet presAssocID="{78048A99-004C-4E6D-9280-14CC001368DF}" presName="parentLin" presStyleCnt="0"/>
      <dgm:spPr/>
    </dgm:pt>
    <dgm:pt modelId="{0D3F39D2-A4D9-42AA-B85B-005F6087B04D}" type="pres">
      <dgm:prSet presAssocID="{78048A99-004C-4E6D-9280-14CC001368DF}" presName="parentLeftMargin" presStyleLbl="node1" presStyleIdx="0" presStyleCnt="2"/>
      <dgm:spPr/>
    </dgm:pt>
    <dgm:pt modelId="{442C5864-477A-4924-B837-7A089DB7785C}" type="pres">
      <dgm:prSet presAssocID="{78048A99-004C-4E6D-9280-14CC001368DF}" presName="parentText" presStyleLbl="node1" presStyleIdx="1" presStyleCnt="2" custScaleX="142572" custScaleY="491744">
        <dgm:presLayoutVars>
          <dgm:chMax val="0"/>
          <dgm:bulletEnabled val="1"/>
        </dgm:presLayoutVars>
      </dgm:prSet>
      <dgm:spPr/>
    </dgm:pt>
    <dgm:pt modelId="{0CCD3C60-5161-4ACB-9E52-A234575DC6BD}" type="pres">
      <dgm:prSet presAssocID="{78048A99-004C-4E6D-9280-14CC001368DF}" presName="negativeSpace" presStyleCnt="0"/>
      <dgm:spPr/>
    </dgm:pt>
    <dgm:pt modelId="{1FD193A4-E52D-44DB-9F86-07687C3338FA}" type="pres">
      <dgm:prSet presAssocID="{78048A99-004C-4E6D-9280-14CC001368DF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285AF3F-5547-4EA2-B4FE-DF7344AB7068}" srcId="{D87D3EA7-3828-466B-906E-19E8C3D89FF6}" destId="{76CFFCDB-CC3D-411A-9CE7-BA2040D5F6EB}" srcOrd="0" destOrd="0" parTransId="{C89A35D6-AC13-44EF-B86D-E1F4DCB3F1FE}" sibTransId="{24C6A373-0419-4DD5-9BEE-62274FEA5784}"/>
    <dgm:cxn modelId="{FA280E61-BA90-489F-AEE7-AB78EEBAFCD9}" type="presOf" srcId="{76CFFCDB-CC3D-411A-9CE7-BA2040D5F6EB}" destId="{2B7FD2F3-AC4D-488D-8D15-39B8AE086A06}" srcOrd="0" destOrd="0" presId="urn:microsoft.com/office/officeart/2005/8/layout/list1"/>
    <dgm:cxn modelId="{5D80A845-C2E3-497B-AE00-7521E11CBB1E}" type="presOf" srcId="{78048A99-004C-4E6D-9280-14CC001368DF}" destId="{0D3F39D2-A4D9-42AA-B85B-005F6087B04D}" srcOrd="0" destOrd="0" presId="urn:microsoft.com/office/officeart/2005/8/layout/list1"/>
    <dgm:cxn modelId="{BBC41271-B001-4558-9283-4FBED126E8E9}" type="presOf" srcId="{D87D3EA7-3828-466B-906E-19E8C3D89FF6}" destId="{2ADDF87E-81C2-4F9F-953A-55BB26D90B69}" srcOrd="0" destOrd="0" presId="urn:microsoft.com/office/officeart/2005/8/layout/list1"/>
    <dgm:cxn modelId="{CB4D539B-7983-468B-A543-A513C4278527}" type="presOf" srcId="{78048A99-004C-4E6D-9280-14CC001368DF}" destId="{442C5864-477A-4924-B837-7A089DB7785C}" srcOrd="1" destOrd="0" presId="urn:microsoft.com/office/officeart/2005/8/layout/list1"/>
    <dgm:cxn modelId="{D35835F6-53F8-4B35-9FED-9370C8FAC109}" type="presOf" srcId="{76CFFCDB-CC3D-411A-9CE7-BA2040D5F6EB}" destId="{8C289373-5C57-4B67-9D68-4BDFDF8EA5C6}" srcOrd="1" destOrd="0" presId="urn:microsoft.com/office/officeart/2005/8/layout/list1"/>
    <dgm:cxn modelId="{92640DF8-97A7-4A83-AE15-3D6A1BD5BD66}" srcId="{D87D3EA7-3828-466B-906E-19E8C3D89FF6}" destId="{78048A99-004C-4E6D-9280-14CC001368DF}" srcOrd="1" destOrd="0" parTransId="{ABDEE946-CBD9-4B34-9F44-BF4E468B1D8F}" sibTransId="{43851A6C-91F9-49FF-8AA2-D072422A9F6E}"/>
    <dgm:cxn modelId="{399F98B5-2C88-4C56-98D5-12BA61D42EFE}" type="presParOf" srcId="{2ADDF87E-81C2-4F9F-953A-55BB26D90B69}" destId="{59ED3A1E-7D9D-404D-9251-E5F5BEB5BEF7}" srcOrd="0" destOrd="0" presId="urn:microsoft.com/office/officeart/2005/8/layout/list1"/>
    <dgm:cxn modelId="{E9C5997D-D333-4F16-B9F1-F333276420A6}" type="presParOf" srcId="{59ED3A1E-7D9D-404D-9251-E5F5BEB5BEF7}" destId="{2B7FD2F3-AC4D-488D-8D15-39B8AE086A06}" srcOrd="0" destOrd="0" presId="urn:microsoft.com/office/officeart/2005/8/layout/list1"/>
    <dgm:cxn modelId="{AA3BAEDC-F7B9-425E-801E-98A1811CFF68}" type="presParOf" srcId="{59ED3A1E-7D9D-404D-9251-E5F5BEB5BEF7}" destId="{8C289373-5C57-4B67-9D68-4BDFDF8EA5C6}" srcOrd="1" destOrd="0" presId="urn:microsoft.com/office/officeart/2005/8/layout/list1"/>
    <dgm:cxn modelId="{731CC3DA-C586-44BD-BDD3-7C9BB70ECB10}" type="presParOf" srcId="{2ADDF87E-81C2-4F9F-953A-55BB26D90B69}" destId="{C729871B-8873-4CB5-A59B-0D57CE269275}" srcOrd="1" destOrd="0" presId="urn:microsoft.com/office/officeart/2005/8/layout/list1"/>
    <dgm:cxn modelId="{AC158D36-F350-4B28-BF89-4D5396317914}" type="presParOf" srcId="{2ADDF87E-81C2-4F9F-953A-55BB26D90B69}" destId="{29AF060B-CCC9-476E-896C-E9F6264F73B1}" srcOrd="2" destOrd="0" presId="urn:microsoft.com/office/officeart/2005/8/layout/list1"/>
    <dgm:cxn modelId="{3FA09043-9771-4A50-BCF3-8E01ED7C44E8}" type="presParOf" srcId="{2ADDF87E-81C2-4F9F-953A-55BB26D90B69}" destId="{180D0F69-4B71-4631-A756-AB511C204719}" srcOrd="3" destOrd="0" presId="urn:microsoft.com/office/officeart/2005/8/layout/list1"/>
    <dgm:cxn modelId="{83C905C2-3877-453A-83AD-529D5E09E42B}" type="presParOf" srcId="{2ADDF87E-81C2-4F9F-953A-55BB26D90B69}" destId="{5BFD1EED-F047-4708-A0FD-13DF80F49B3C}" srcOrd="4" destOrd="0" presId="urn:microsoft.com/office/officeart/2005/8/layout/list1"/>
    <dgm:cxn modelId="{A1AB516B-B4CF-40B2-8C86-8BD95D337D0A}" type="presParOf" srcId="{5BFD1EED-F047-4708-A0FD-13DF80F49B3C}" destId="{0D3F39D2-A4D9-42AA-B85B-005F6087B04D}" srcOrd="0" destOrd="0" presId="urn:microsoft.com/office/officeart/2005/8/layout/list1"/>
    <dgm:cxn modelId="{D77AD019-DEB4-4262-9F72-0B99F9D1BF1A}" type="presParOf" srcId="{5BFD1EED-F047-4708-A0FD-13DF80F49B3C}" destId="{442C5864-477A-4924-B837-7A089DB7785C}" srcOrd="1" destOrd="0" presId="urn:microsoft.com/office/officeart/2005/8/layout/list1"/>
    <dgm:cxn modelId="{50A53B7D-D8B9-4E7B-AA60-ADF9E7F5D554}" type="presParOf" srcId="{2ADDF87E-81C2-4F9F-953A-55BB26D90B69}" destId="{0CCD3C60-5161-4ACB-9E52-A234575DC6BD}" srcOrd="5" destOrd="0" presId="urn:microsoft.com/office/officeart/2005/8/layout/list1"/>
    <dgm:cxn modelId="{44AD4DB9-62BA-4410-850B-CD0EBE8984A3}" type="presParOf" srcId="{2ADDF87E-81C2-4F9F-953A-55BB26D90B69}" destId="{1FD193A4-E52D-44DB-9F86-07687C3338F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7D3EA7-3828-466B-906E-19E8C3D89FF6}" type="doc">
      <dgm:prSet loTypeId="urn:microsoft.com/office/officeart/2005/8/layout/process4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CFFCDB-CC3D-411A-9CE7-BA2040D5F6EB}">
      <dgm:prSet custT="1"/>
      <dgm:spPr/>
      <dgm:t>
        <a:bodyPr/>
        <a:lstStyle/>
        <a:p>
          <a:pPr algn="l" rtl="0"/>
          <a:r>
            <a:rPr lang="ru-RU" sz="2400" dirty="0">
              <a:latin typeface="Constantia" pitchFamily="18" charset="0"/>
            </a:rPr>
            <a:t>Чувство или переживание клиента, длительно существующее или периодически возникающее в связи с логикой развития отношений, побуждающие клиента к тому, чтобы добиваться достижения своих целей и потребностей (любви, власти, понимания и т.д.)</a:t>
          </a:r>
          <a:endParaRPr lang="ru-RU" sz="2400" b="0" i="0" u="none" dirty="0">
            <a:latin typeface="Constantia" pitchFamily="18" charset="0"/>
          </a:endParaRPr>
        </a:p>
      </dgm:t>
    </dgm:pt>
    <dgm:pt modelId="{C89A35D6-AC13-44EF-B86D-E1F4DCB3F1FE}" type="parTrans" cxnId="{E285AF3F-5547-4EA2-B4FE-DF7344AB7068}">
      <dgm:prSet/>
      <dgm:spPr/>
      <dgm:t>
        <a:bodyPr/>
        <a:lstStyle/>
        <a:p>
          <a:endParaRPr lang="ru-RU"/>
        </a:p>
      </dgm:t>
    </dgm:pt>
    <dgm:pt modelId="{24C6A373-0419-4DD5-9BEE-62274FEA5784}" type="sibTrans" cxnId="{E285AF3F-5547-4EA2-B4FE-DF7344AB7068}">
      <dgm:prSet/>
      <dgm:spPr/>
      <dgm:t>
        <a:bodyPr/>
        <a:lstStyle/>
        <a:p>
          <a:endParaRPr lang="ru-RU"/>
        </a:p>
      </dgm:t>
    </dgm:pt>
    <dgm:pt modelId="{78048A99-004C-4E6D-9280-14CC001368DF}">
      <dgm:prSet custT="1"/>
      <dgm:spPr/>
      <dgm:t>
        <a:bodyPr/>
        <a:lstStyle/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000" b="0" i="0" u="none" dirty="0"/>
        </a:p>
        <a:p>
          <a:pPr algn="l" rtl="0">
            <a:spcAft>
              <a:spcPts val="0"/>
            </a:spcAft>
          </a:pPr>
          <a:r>
            <a:rPr lang="ru-RU" sz="2400" dirty="0">
              <a:latin typeface="Constantia" pitchFamily="18" charset="0"/>
            </a:rPr>
            <a:t>Неадекватные средства, избираемые для реализации этих целей, приводящие к сложности во взаимоотношениях</a:t>
          </a: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  <a:p>
          <a:pPr algn="l" rtl="0">
            <a:spcAft>
              <a:spcPts val="0"/>
            </a:spcAft>
          </a:pPr>
          <a:endParaRPr lang="ru-RU" sz="2400" b="0" i="0" u="none" dirty="0"/>
        </a:p>
      </dgm:t>
    </dgm:pt>
    <dgm:pt modelId="{ABDEE946-CBD9-4B34-9F44-BF4E468B1D8F}" type="parTrans" cxnId="{92640DF8-97A7-4A83-AE15-3D6A1BD5BD66}">
      <dgm:prSet/>
      <dgm:spPr/>
      <dgm:t>
        <a:bodyPr/>
        <a:lstStyle/>
        <a:p>
          <a:endParaRPr lang="ru-RU"/>
        </a:p>
      </dgm:t>
    </dgm:pt>
    <dgm:pt modelId="{43851A6C-91F9-49FF-8AA2-D072422A9F6E}" type="sibTrans" cxnId="{92640DF8-97A7-4A83-AE15-3D6A1BD5BD66}">
      <dgm:prSet/>
      <dgm:spPr/>
      <dgm:t>
        <a:bodyPr/>
        <a:lstStyle/>
        <a:p>
          <a:endParaRPr lang="ru-RU"/>
        </a:p>
      </dgm:t>
    </dgm:pt>
    <dgm:pt modelId="{0C0723C5-0B2B-4209-BA3B-A8A6E8AB0673}">
      <dgm:prSet custT="1"/>
      <dgm:spPr/>
      <dgm:t>
        <a:bodyPr/>
        <a:lstStyle/>
        <a:p>
          <a:pPr algn="l"/>
          <a:r>
            <a:rPr lang="ru-RU" sz="2400" dirty="0">
              <a:latin typeface="Constantia" pitchFamily="18" charset="0"/>
            </a:rPr>
            <a:t>Негативная реакция партнера,  усугубляющая проблемы клиента</a:t>
          </a:r>
          <a:endParaRPr lang="ru-RU" sz="2400" dirty="0"/>
        </a:p>
      </dgm:t>
    </dgm:pt>
    <dgm:pt modelId="{DBB88D9A-1064-497D-9739-E79637D1B8AA}" type="parTrans" cxnId="{1204FE17-9FCF-48A0-9759-C2EBB4AE7011}">
      <dgm:prSet/>
      <dgm:spPr/>
      <dgm:t>
        <a:bodyPr/>
        <a:lstStyle/>
        <a:p>
          <a:endParaRPr lang="ru-RU"/>
        </a:p>
      </dgm:t>
    </dgm:pt>
    <dgm:pt modelId="{E9B885AD-8FD8-45C2-A442-79D72E330E4A}" type="sibTrans" cxnId="{1204FE17-9FCF-48A0-9759-C2EBB4AE7011}">
      <dgm:prSet/>
      <dgm:spPr/>
      <dgm:t>
        <a:bodyPr/>
        <a:lstStyle/>
        <a:p>
          <a:endParaRPr lang="ru-RU"/>
        </a:p>
      </dgm:t>
    </dgm:pt>
    <dgm:pt modelId="{65CC410A-E0FF-4BF9-B6F9-E26B338DD229}" type="pres">
      <dgm:prSet presAssocID="{D87D3EA7-3828-466B-906E-19E8C3D89FF6}" presName="Name0" presStyleCnt="0">
        <dgm:presLayoutVars>
          <dgm:dir/>
          <dgm:animLvl val="lvl"/>
          <dgm:resizeHandles val="exact"/>
        </dgm:presLayoutVars>
      </dgm:prSet>
      <dgm:spPr/>
    </dgm:pt>
    <dgm:pt modelId="{7D1B96AF-7DEB-4108-A6A0-A347A90AE400}" type="pres">
      <dgm:prSet presAssocID="{0C0723C5-0B2B-4209-BA3B-A8A6E8AB0673}" presName="boxAndChildren" presStyleCnt="0"/>
      <dgm:spPr/>
    </dgm:pt>
    <dgm:pt modelId="{E70D2A76-8953-4BF2-9097-B78FA5784EB2}" type="pres">
      <dgm:prSet presAssocID="{0C0723C5-0B2B-4209-BA3B-A8A6E8AB0673}" presName="parentTextBox" presStyleLbl="node1" presStyleIdx="0" presStyleCnt="3" custScaleY="40617"/>
      <dgm:spPr/>
    </dgm:pt>
    <dgm:pt modelId="{9325F14E-48D7-4BDE-B1E5-C5ACF83998BD}" type="pres">
      <dgm:prSet presAssocID="{43851A6C-91F9-49FF-8AA2-D072422A9F6E}" presName="sp" presStyleCnt="0"/>
      <dgm:spPr/>
    </dgm:pt>
    <dgm:pt modelId="{8930FD69-15CA-4C67-B6DC-61B0CF3B7AB8}" type="pres">
      <dgm:prSet presAssocID="{78048A99-004C-4E6D-9280-14CC001368DF}" presName="arrowAndChildren" presStyleCnt="0"/>
      <dgm:spPr/>
    </dgm:pt>
    <dgm:pt modelId="{1F426639-8CAD-4447-8817-5C560BBBC42D}" type="pres">
      <dgm:prSet presAssocID="{78048A99-004C-4E6D-9280-14CC001368DF}" presName="parentTextArrow" presStyleLbl="node1" presStyleIdx="1" presStyleCnt="3" custScaleY="59322"/>
      <dgm:spPr/>
    </dgm:pt>
    <dgm:pt modelId="{7B39B025-0A5D-4B42-AA13-B0DDDBAC7D1D}" type="pres">
      <dgm:prSet presAssocID="{24C6A373-0419-4DD5-9BEE-62274FEA5784}" presName="sp" presStyleCnt="0"/>
      <dgm:spPr/>
    </dgm:pt>
    <dgm:pt modelId="{3EEC6D83-CE3E-422B-876D-596DCC6ACBE4}" type="pres">
      <dgm:prSet presAssocID="{76CFFCDB-CC3D-411A-9CE7-BA2040D5F6EB}" presName="arrowAndChildren" presStyleCnt="0"/>
      <dgm:spPr/>
    </dgm:pt>
    <dgm:pt modelId="{70380C61-D309-4DD8-BDCF-C7C117A76E5F}" type="pres">
      <dgm:prSet presAssocID="{76CFFCDB-CC3D-411A-9CE7-BA2040D5F6EB}" presName="parentTextArrow" presStyleLbl="node1" presStyleIdx="2" presStyleCnt="3" custLinFactNeighborY="-71"/>
      <dgm:spPr/>
    </dgm:pt>
  </dgm:ptLst>
  <dgm:cxnLst>
    <dgm:cxn modelId="{1204FE17-9FCF-48A0-9759-C2EBB4AE7011}" srcId="{D87D3EA7-3828-466B-906E-19E8C3D89FF6}" destId="{0C0723C5-0B2B-4209-BA3B-A8A6E8AB0673}" srcOrd="2" destOrd="0" parTransId="{DBB88D9A-1064-497D-9739-E79637D1B8AA}" sibTransId="{E9B885AD-8FD8-45C2-A442-79D72E330E4A}"/>
    <dgm:cxn modelId="{E285AF3F-5547-4EA2-B4FE-DF7344AB7068}" srcId="{D87D3EA7-3828-466B-906E-19E8C3D89FF6}" destId="{76CFFCDB-CC3D-411A-9CE7-BA2040D5F6EB}" srcOrd="0" destOrd="0" parTransId="{C89A35D6-AC13-44EF-B86D-E1F4DCB3F1FE}" sibTransId="{24C6A373-0419-4DD5-9BEE-62274FEA5784}"/>
    <dgm:cxn modelId="{2FAB4674-BE50-4B16-85A9-B6687A1C5384}" type="presOf" srcId="{0C0723C5-0B2B-4209-BA3B-A8A6E8AB0673}" destId="{E70D2A76-8953-4BF2-9097-B78FA5784EB2}" srcOrd="0" destOrd="0" presId="urn:microsoft.com/office/officeart/2005/8/layout/process4"/>
    <dgm:cxn modelId="{8F03E27A-2BC9-4B6F-B53F-44B8C89910BB}" type="presOf" srcId="{76CFFCDB-CC3D-411A-9CE7-BA2040D5F6EB}" destId="{70380C61-D309-4DD8-BDCF-C7C117A76E5F}" srcOrd="0" destOrd="0" presId="urn:microsoft.com/office/officeart/2005/8/layout/process4"/>
    <dgm:cxn modelId="{8E31CFE2-F7FB-4AA3-ABE8-022504F6406A}" type="presOf" srcId="{78048A99-004C-4E6D-9280-14CC001368DF}" destId="{1F426639-8CAD-4447-8817-5C560BBBC42D}" srcOrd="0" destOrd="0" presId="urn:microsoft.com/office/officeart/2005/8/layout/process4"/>
    <dgm:cxn modelId="{A5B9D5EA-C826-4CBF-AF0E-084A33E0CE52}" type="presOf" srcId="{D87D3EA7-3828-466B-906E-19E8C3D89FF6}" destId="{65CC410A-E0FF-4BF9-B6F9-E26B338DD229}" srcOrd="0" destOrd="0" presId="urn:microsoft.com/office/officeart/2005/8/layout/process4"/>
    <dgm:cxn modelId="{92640DF8-97A7-4A83-AE15-3D6A1BD5BD66}" srcId="{D87D3EA7-3828-466B-906E-19E8C3D89FF6}" destId="{78048A99-004C-4E6D-9280-14CC001368DF}" srcOrd="1" destOrd="0" parTransId="{ABDEE946-CBD9-4B34-9F44-BF4E468B1D8F}" sibTransId="{43851A6C-91F9-49FF-8AA2-D072422A9F6E}"/>
    <dgm:cxn modelId="{A0A4631C-C9C3-4C30-B6ED-D742071D4F8A}" type="presParOf" srcId="{65CC410A-E0FF-4BF9-B6F9-E26B338DD229}" destId="{7D1B96AF-7DEB-4108-A6A0-A347A90AE400}" srcOrd="0" destOrd="0" presId="urn:microsoft.com/office/officeart/2005/8/layout/process4"/>
    <dgm:cxn modelId="{02B1FFB3-2625-4B6C-9A1B-A80E9CF958D9}" type="presParOf" srcId="{7D1B96AF-7DEB-4108-A6A0-A347A90AE400}" destId="{E70D2A76-8953-4BF2-9097-B78FA5784EB2}" srcOrd="0" destOrd="0" presId="urn:microsoft.com/office/officeart/2005/8/layout/process4"/>
    <dgm:cxn modelId="{61F484E8-B21A-4D57-8C21-B894B204918D}" type="presParOf" srcId="{65CC410A-E0FF-4BF9-B6F9-E26B338DD229}" destId="{9325F14E-48D7-4BDE-B1E5-C5ACF83998BD}" srcOrd="1" destOrd="0" presId="urn:microsoft.com/office/officeart/2005/8/layout/process4"/>
    <dgm:cxn modelId="{1F4CF448-567C-4B37-9EE7-09663DA73025}" type="presParOf" srcId="{65CC410A-E0FF-4BF9-B6F9-E26B338DD229}" destId="{8930FD69-15CA-4C67-B6DC-61B0CF3B7AB8}" srcOrd="2" destOrd="0" presId="urn:microsoft.com/office/officeart/2005/8/layout/process4"/>
    <dgm:cxn modelId="{2F3FABC4-2CD2-4968-B27E-E8CABB05F470}" type="presParOf" srcId="{8930FD69-15CA-4C67-B6DC-61B0CF3B7AB8}" destId="{1F426639-8CAD-4447-8817-5C560BBBC42D}" srcOrd="0" destOrd="0" presId="urn:microsoft.com/office/officeart/2005/8/layout/process4"/>
    <dgm:cxn modelId="{B3D0AF56-695E-459E-BA9D-33D752FBB47D}" type="presParOf" srcId="{65CC410A-E0FF-4BF9-B6F9-E26B338DD229}" destId="{7B39B025-0A5D-4B42-AA13-B0DDDBAC7D1D}" srcOrd="3" destOrd="0" presId="urn:microsoft.com/office/officeart/2005/8/layout/process4"/>
    <dgm:cxn modelId="{07F1BD63-B5DB-43B2-9087-66A2ECA291A0}" type="presParOf" srcId="{65CC410A-E0FF-4BF9-B6F9-E26B338DD229}" destId="{3EEC6D83-CE3E-422B-876D-596DCC6ACBE4}" srcOrd="4" destOrd="0" presId="urn:microsoft.com/office/officeart/2005/8/layout/process4"/>
    <dgm:cxn modelId="{8F31E208-95DA-4F3B-9481-9D8AA6E7F1CE}" type="presParOf" srcId="{3EEC6D83-CE3E-422B-876D-596DCC6ACBE4}" destId="{70380C61-D309-4DD8-BDCF-C7C117A76E5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7B9FC5B-F05E-470D-B95B-794A7C9DC6F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679714-202F-4CA8-A618-7129144B0032}">
      <dgm:prSet/>
      <dgm:spPr/>
      <dgm:t>
        <a:bodyPr/>
        <a:lstStyle/>
        <a:p>
          <a:pPr rtl="0"/>
          <a:endParaRPr lang="ru-RU" sz="1400" b="1" dirty="0"/>
        </a:p>
      </dgm:t>
    </dgm:pt>
    <dgm:pt modelId="{233315EB-24F2-4FF5-9E43-6C51C2A23793}" type="parTrans" cxnId="{2BA732EE-A9A3-4F9A-99A4-43753D9E5D7A}">
      <dgm:prSet/>
      <dgm:spPr/>
      <dgm:t>
        <a:bodyPr/>
        <a:lstStyle/>
        <a:p>
          <a:endParaRPr lang="ru-RU"/>
        </a:p>
      </dgm:t>
    </dgm:pt>
    <dgm:pt modelId="{9964E253-FA2A-46AA-82D9-A18F0273EA7B}" type="sibTrans" cxnId="{2BA732EE-A9A3-4F9A-99A4-43753D9E5D7A}">
      <dgm:prSet/>
      <dgm:spPr/>
      <dgm:t>
        <a:bodyPr/>
        <a:lstStyle/>
        <a:p>
          <a:endParaRPr lang="ru-RU"/>
        </a:p>
      </dgm:t>
    </dgm:pt>
    <dgm:pt modelId="{2B22FC10-954D-4E62-99E5-FCA1C7FD3B69}">
      <dgm:prSet custT="1"/>
      <dgm:spPr/>
      <dgm:t>
        <a:bodyPr/>
        <a:lstStyle/>
        <a:p>
          <a:pPr rtl="0"/>
          <a:r>
            <a:rPr lang="ru-RU" sz="2400" dirty="0">
              <a:latin typeface="Constantia" pitchFamily="18" charset="0"/>
            </a:rPr>
            <a:t>Акцентирование противоречий рассказа клиента, </a:t>
          </a:r>
          <a:endParaRPr lang="ru-RU" sz="2400" b="1" dirty="0">
            <a:latin typeface="Constantia" pitchFamily="18" charset="0"/>
          </a:endParaRPr>
        </a:p>
      </dgm:t>
    </dgm:pt>
    <dgm:pt modelId="{2A4F91D3-5C87-4A92-B692-225BAF1EEC18}" type="parTrans" cxnId="{2F859373-84D7-4130-B259-4541DDC635F4}">
      <dgm:prSet/>
      <dgm:spPr/>
      <dgm:t>
        <a:bodyPr/>
        <a:lstStyle/>
        <a:p>
          <a:endParaRPr lang="ru-RU"/>
        </a:p>
      </dgm:t>
    </dgm:pt>
    <dgm:pt modelId="{B20C15C1-0C24-4F33-BEFE-1F2F05EB43A7}" type="sibTrans" cxnId="{2F859373-84D7-4130-B259-4541DDC635F4}">
      <dgm:prSet/>
      <dgm:spPr/>
      <dgm:t>
        <a:bodyPr/>
        <a:lstStyle/>
        <a:p>
          <a:endParaRPr lang="ru-RU"/>
        </a:p>
      </dgm:t>
    </dgm:pt>
    <dgm:pt modelId="{DA7D66A4-BCFE-43EE-A51C-82FE7EB9C077}">
      <dgm:prSet custT="1"/>
      <dgm:spPr/>
      <dgm:t>
        <a:bodyPr/>
        <a:lstStyle/>
        <a:p>
          <a:pPr rtl="0"/>
          <a:r>
            <a:rPr lang="ru-RU" sz="2400" dirty="0">
              <a:latin typeface="Constantia" pitchFamily="18" charset="0"/>
            </a:rPr>
            <a:t>Интерпретация ситуации клиента на основе личного опыта или теоретических знаний, </a:t>
          </a:r>
          <a:endParaRPr lang="ru-RU" sz="2400" b="1" dirty="0">
            <a:latin typeface="Constantia" pitchFamily="18" charset="0"/>
          </a:endParaRPr>
        </a:p>
      </dgm:t>
    </dgm:pt>
    <dgm:pt modelId="{F066D128-60DD-4927-A52E-D2D1E476460E}" type="parTrans" cxnId="{22D06437-7178-4B86-A753-F7B566497F8F}">
      <dgm:prSet/>
      <dgm:spPr/>
      <dgm:t>
        <a:bodyPr/>
        <a:lstStyle/>
        <a:p>
          <a:endParaRPr lang="ru-RU"/>
        </a:p>
      </dgm:t>
    </dgm:pt>
    <dgm:pt modelId="{F7C23360-A096-43D5-88E8-ACFF69A859C0}" type="sibTrans" cxnId="{22D06437-7178-4B86-A753-F7B566497F8F}">
      <dgm:prSet/>
      <dgm:spPr/>
      <dgm:t>
        <a:bodyPr/>
        <a:lstStyle/>
        <a:p>
          <a:endParaRPr lang="ru-RU"/>
        </a:p>
      </dgm:t>
    </dgm:pt>
    <dgm:pt modelId="{CDB6284B-2070-480A-AA1A-04AC321E7B98}">
      <dgm:prSet custT="1"/>
      <dgm:spPr/>
      <dgm:t>
        <a:bodyPr/>
        <a:lstStyle/>
        <a:p>
          <a:pPr rtl="0"/>
          <a:r>
            <a:rPr lang="ru-RU" sz="2400" dirty="0">
              <a:latin typeface="Constantia" pitchFamily="18" charset="0"/>
            </a:rPr>
            <a:t>Постановка клиента в рефлексивную позицию, </a:t>
          </a:r>
          <a:endParaRPr lang="ru-RU" sz="2400" b="1" dirty="0">
            <a:latin typeface="Constantia" pitchFamily="18" charset="0"/>
          </a:endParaRPr>
        </a:p>
      </dgm:t>
    </dgm:pt>
    <dgm:pt modelId="{D6E3DB2D-DF1D-42AA-9C0B-A82D834C7791}" type="parTrans" cxnId="{023CCB3C-612E-4AD0-8259-6DDB88838230}">
      <dgm:prSet/>
      <dgm:spPr/>
      <dgm:t>
        <a:bodyPr/>
        <a:lstStyle/>
        <a:p>
          <a:endParaRPr lang="ru-RU"/>
        </a:p>
      </dgm:t>
    </dgm:pt>
    <dgm:pt modelId="{674724AC-4612-44FB-B210-44B3F22B0BF2}" type="sibTrans" cxnId="{023CCB3C-612E-4AD0-8259-6DDB88838230}">
      <dgm:prSet/>
      <dgm:spPr/>
      <dgm:t>
        <a:bodyPr/>
        <a:lstStyle/>
        <a:p>
          <a:endParaRPr lang="ru-RU"/>
        </a:p>
      </dgm:t>
    </dgm:pt>
    <dgm:pt modelId="{FCEA8D1E-0F86-4B09-AED4-10412663DFAC}">
      <dgm:prSet custT="1"/>
      <dgm:spPr/>
      <dgm:t>
        <a:bodyPr/>
        <a:lstStyle/>
        <a:p>
          <a:pPr rtl="0"/>
          <a:r>
            <a:rPr lang="ru-RU" sz="2400" dirty="0">
              <a:latin typeface="Constantia" pitchFamily="18" charset="0"/>
            </a:rPr>
            <a:t>Открытая конфронтация с клиентом, </a:t>
          </a:r>
          <a:endParaRPr lang="ru-RU" sz="2400" b="1" dirty="0">
            <a:latin typeface="Constantia" pitchFamily="18" charset="0"/>
          </a:endParaRPr>
        </a:p>
      </dgm:t>
    </dgm:pt>
    <dgm:pt modelId="{3E972E72-10B7-40A6-92B4-1662170B028E}" type="parTrans" cxnId="{114D221F-D279-4A0A-BEF3-BBCD4E7BE3A6}">
      <dgm:prSet/>
      <dgm:spPr/>
      <dgm:t>
        <a:bodyPr/>
        <a:lstStyle/>
        <a:p>
          <a:endParaRPr lang="ru-RU"/>
        </a:p>
      </dgm:t>
    </dgm:pt>
    <dgm:pt modelId="{D91DC39D-4A92-4748-BCE8-63A1FB241D77}" type="sibTrans" cxnId="{114D221F-D279-4A0A-BEF3-BBCD4E7BE3A6}">
      <dgm:prSet/>
      <dgm:spPr/>
      <dgm:t>
        <a:bodyPr/>
        <a:lstStyle/>
        <a:p>
          <a:endParaRPr lang="ru-RU"/>
        </a:p>
      </dgm:t>
    </dgm:pt>
    <dgm:pt modelId="{653FD9F9-59B1-4393-9FB1-B29713600490}">
      <dgm:prSet custT="1"/>
      <dgm:spPr/>
      <dgm:t>
        <a:bodyPr/>
        <a:lstStyle/>
        <a:p>
          <a:pPr rtl="0"/>
          <a:r>
            <a:rPr lang="ru-RU" sz="2400" dirty="0">
              <a:latin typeface="Constantia" pitchFamily="18" charset="0"/>
            </a:rPr>
            <a:t>Помещение клиента в ситуацию, способствующую получению нового опыта, </a:t>
          </a:r>
          <a:endParaRPr lang="ru-RU" sz="2400" b="1" dirty="0">
            <a:latin typeface="Constantia" pitchFamily="18" charset="0"/>
          </a:endParaRPr>
        </a:p>
      </dgm:t>
    </dgm:pt>
    <dgm:pt modelId="{0ABB4045-092B-40F6-807A-9A4EC5560AA9}" type="parTrans" cxnId="{C42A7116-A1AF-4A7D-BE8E-C3384B304B87}">
      <dgm:prSet/>
      <dgm:spPr/>
      <dgm:t>
        <a:bodyPr/>
        <a:lstStyle/>
        <a:p>
          <a:endParaRPr lang="ru-RU"/>
        </a:p>
      </dgm:t>
    </dgm:pt>
    <dgm:pt modelId="{BAC50062-CBEB-471D-9B92-0497F3E7082B}" type="sibTrans" cxnId="{C42A7116-A1AF-4A7D-BE8E-C3384B304B87}">
      <dgm:prSet/>
      <dgm:spPr/>
      <dgm:t>
        <a:bodyPr/>
        <a:lstStyle/>
        <a:p>
          <a:endParaRPr lang="ru-RU"/>
        </a:p>
      </dgm:t>
    </dgm:pt>
    <dgm:pt modelId="{5AF9909C-2DE8-4EBF-9B60-6302E116DE1C}">
      <dgm:prSet custT="1"/>
      <dgm:spPr/>
      <dgm:t>
        <a:bodyPr/>
        <a:lstStyle/>
        <a:p>
          <a:pPr rtl="0"/>
          <a:r>
            <a:rPr lang="ru-RU" sz="2400" dirty="0">
              <a:latin typeface="Constantia" pitchFamily="18" charset="0"/>
            </a:rPr>
            <a:t>Резюмирование, </a:t>
          </a:r>
          <a:endParaRPr lang="ru-RU" sz="2400" b="1" dirty="0">
            <a:latin typeface="Constantia" pitchFamily="18" charset="0"/>
          </a:endParaRPr>
        </a:p>
      </dgm:t>
    </dgm:pt>
    <dgm:pt modelId="{9EE773AA-6C47-40A7-A2EA-1F90877AF9A0}" type="parTrans" cxnId="{D29AA0FC-404A-4BCC-B26C-27FF664D24D6}">
      <dgm:prSet/>
      <dgm:spPr/>
      <dgm:t>
        <a:bodyPr/>
        <a:lstStyle/>
        <a:p>
          <a:endParaRPr lang="ru-RU"/>
        </a:p>
      </dgm:t>
    </dgm:pt>
    <dgm:pt modelId="{14F8FD66-AB3B-4024-8762-07CB9491214A}" type="sibTrans" cxnId="{D29AA0FC-404A-4BCC-B26C-27FF664D24D6}">
      <dgm:prSet/>
      <dgm:spPr/>
      <dgm:t>
        <a:bodyPr/>
        <a:lstStyle/>
        <a:p>
          <a:endParaRPr lang="ru-RU"/>
        </a:p>
      </dgm:t>
    </dgm:pt>
    <dgm:pt modelId="{D7BAB079-588B-4422-B160-39F3F53AAEE2}">
      <dgm:prSet custT="1"/>
      <dgm:spPr/>
      <dgm:t>
        <a:bodyPr/>
        <a:lstStyle/>
        <a:p>
          <a:pPr rtl="0"/>
          <a:r>
            <a:rPr lang="ru-RU" sz="2400" dirty="0">
              <a:latin typeface="Constantia" pitchFamily="18" charset="0"/>
            </a:rPr>
            <a:t>Интерпретация и обсуждение реалий эмоциональной жизни клиента,</a:t>
          </a:r>
          <a:endParaRPr lang="ru-RU" sz="2400" b="1" dirty="0">
            <a:latin typeface="Constantia" pitchFamily="18" charset="0"/>
          </a:endParaRPr>
        </a:p>
      </dgm:t>
    </dgm:pt>
    <dgm:pt modelId="{C2D43B52-1A75-4130-ADC0-95EAA4FEAFD1}" type="parTrans" cxnId="{205ADCC2-2A60-40A2-BBFD-06EB64B7BC68}">
      <dgm:prSet/>
      <dgm:spPr/>
      <dgm:t>
        <a:bodyPr/>
        <a:lstStyle/>
        <a:p>
          <a:endParaRPr lang="ru-RU"/>
        </a:p>
      </dgm:t>
    </dgm:pt>
    <dgm:pt modelId="{0A018909-C65E-43E2-9A5A-D035F1E5CDCC}" type="sibTrans" cxnId="{205ADCC2-2A60-40A2-BBFD-06EB64B7BC68}">
      <dgm:prSet/>
      <dgm:spPr/>
      <dgm:t>
        <a:bodyPr/>
        <a:lstStyle/>
        <a:p>
          <a:endParaRPr lang="ru-RU"/>
        </a:p>
      </dgm:t>
    </dgm:pt>
    <dgm:pt modelId="{7940383C-3E06-4676-A329-4525A069B5A3}">
      <dgm:prSet custT="1"/>
      <dgm:spPr/>
      <dgm:t>
        <a:bodyPr/>
        <a:lstStyle/>
        <a:p>
          <a:pPr rtl="0"/>
          <a:r>
            <a:rPr lang="ru-RU" sz="2400" dirty="0">
              <a:latin typeface="Constantia" pitchFamily="18" charset="0"/>
            </a:rPr>
            <a:t>Самораскрытие психолога-консультанта.</a:t>
          </a:r>
          <a:endParaRPr lang="ru-RU" sz="2400" b="1" dirty="0">
            <a:latin typeface="Constantia" pitchFamily="18" charset="0"/>
          </a:endParaRPr>
        </a:p>
      </dgm:t>
    </dgm:pt>
    <dgm:pt modelId="{0A493730-B241-4A48-8271-BB030E71B9A5}" type="parTrans" cxnId="{E451F2BD-3C75-4E19-AAED-E687EEED1C20}">
      <dgm:prSet/>
      <dgm:spPr/>
      <dgm:t>
        <a:bodyPr/>
        <a:lstStyle/>
        <a:p>
          <a:endParaRPr lang="ru-RU"/>
        </a:p>
      </dgm:t>
    </dgm:pt>
    <dgm:pt modelId="{690C6BD3-B6CE-4BA3-A336-AD56BC93E71E}" type="sibTrans" cxnId="{E451F2BD-3C75-4E19-AAED-E687EEED1C20}">
      <dgm:prSet/>
      <dgm:spPr/>
      <dgm:t>
        <a:bodyPr/>
        <a:lstStyle/>
        <a:p>
          <a:endParaRPr lang="ru-RU"/>
        </a:p>
      </dgm:t>
    </dgm:pt>
    <dgm:pt modelId="{201CB7AE-90C2-42C6-97C4-281D60086898}">
      <dgm:prSet custT="1"/>
      <dgm:spPr/>
      <dgm:t>
        <a:bodyPr/>
        <a:lstStyle/>
        <a:p>
          <a:pPr rtl="0"/>
          <a:endParaRPr lang="ru-RU" sz="2400" dirty="0">
            <a:latin typeface="Constantia" pitchFamily="18" charset="0"/>
          </a:endParaRPr>
        </a:p>
      </dgm:t>
    </dgm:pt>
    <dgm:pt modelId="{BD3A1A74-5071-4231-BE00-0FC91BC26D1B}" type="parTrans" cxnId="{50BCA367-F72B-4704-BA86-6AB495F78EE8}">
      <dgm:prSet/>
      <dgm:spPr/>
      <dgm:t>
        <a:bodyPr/>
        <a:lstStyle/>
        <a:p>
          <a:endParaRPr lang="ru-RU"/>
        </a:p>
      </dgm:t>
    </dgm:pt>
    <dgm:pt modelId="{BCF186F7-BB9B-42C1-9D06-FF302E802869}" type="sibTrans" cxnId="{50BCA367-F72B-4704-BA86-6AB495F78EE8}">
      <dgm:prSet/>
      <dgm:spPr/>
      <dgm:t>
        <a:bodyPr/>
        <a:lstStyle/>
        <a:p>
          <a:endParaRPr lang="ru-RU"/>
        </a:p>
      </dgm:t>
    </dgm:pt>
    <dgm:pt modelId="{15F0F2EE-8357-4D71-999B-4533A5C29B6F}" type="pres">
      <dgm:prSet presAssocID="{F7B9FC5B-F05E-470D-B95B-794A7C9DC6FC}" presName="outerComposite" presStyleCnt="0">
        <dgm:presLayoutVars>
          <dgm:chMax val="5"/>
          <dgm:dir/>
          <dgm:resizeHandles val="exact"/>
        </dgm:presLayoutVars>
      </dgm:prSet>
      <dgm:spPr/>
    </dgm:pt>
    <dgm:pt modelId="{7EAA8137-5DDC-4BEC-AD35-84CB63A61554}" type="pres">
      <dgm:prSet presAssocID="{F7B9FC5B-F05E-470D-B95B-794A7C9DC6FC}" presName="dummyMaxCanvas" presStyleCnt="0">
        <dgm:presLayoutVars/>
      </dgm:prSet>
      <dgm:spPr/>
    </dgm:pt>
    <dgm:pt modelId="{BF5126F2-F939-4604-B437-9F27675EE444}" type="pres">
      <dgm:prSet presAssocID="{F7B9FC5B-F05E-470D-B95B-794A7C9DC6FC}" presName="OneNode_1" presStyleLbl="node1" presStyleIdx="0" presStyleCnt="1" custScaleY="194118">
        <dgm:presLayoutVars>
          <dgm:bulletEnabled val="1"/>
        </dgm:presLayoutVars>
      </dgm:prSet>
      <dgm:spPr/>
    </dgm:pt>
  </dgm:ptLst>
  <dgm:cxnLst>
    <dgm:cxn modelId="{2DD8F101-77C3-4CC5-A90C-200978E28D1B}" type="presOf" srcId="{FCEA8D1E-0F86-4B09-AED4-10412663DFAC}" destId="{BF5126F2-F939-4604-B437-9F27675EE444}" srcOrd="0" destOrd="4" presId="urn:microsoft.com/office/officeart/2005/8/layout/vProcess5"/>
    <dgm:cxn modelId="{C42A7116-A1AF-4A7D-BE8E-C3384B304B87}" srcId="{6D679714-202F-4CA8-A618-7129144B0032}" destId="{653FD9F9-59B1-4393-9FB1-B29713600490}" srcOrd="4" destOrd="0" parTransId="{0ABB4045-092B-40F6-807A-9A4EC5560AA9}" sibTransId="{BAC50062-CBEB-471D-9B92-0497F3E7082B}"/>
    <dgm:cxn modelId="{60B2CE1D-D9E3-49EF-AB24-295BC3B03BDB}" type="presOf" srcId="{653FD9F9-59B1-4393-9FB1-B29713600490}" destId="{BF5126F2-F939-4604-B437-9F27675EE444}" srcOrd="0" destOrd="5" presId="urn:microsoft.com/office/officeart/2005/8/layout/vProcess5"/>
    <dgm:cxn modelId="{114D221F-D279-4A0A-BEF3-BBCD4E7BE3A6}" srcId="{6D679714-202F-4CA8-A618-7129144B0032}" destId="{FCEA8D1E-0F86-4B09-AED4-10412663DFAC}" srcOrd="3" destOrd="0" parTransId="{3E972E72-10B7-40A6-92B4-1662170B028E}" sibTransId="{D91DC39D-4A92-4748-BCE8-63A1FB241D77}"/>
    <dgm:cxn modelId="{E0ACAA30-560D-4BF0-AE38-8982689F2890}" type="presOf" srcId="{2B22FC10-954D-4E62-99E5-FCA1C7FD3B69}" destId="{BF5126F2-F939-4604-B437-9F27675EE444}" srcOrd="0" destOrd="1" presId="urn:microsoft.com/office/officeart/2005/8/layout/vProcess5"/>
    <dgm:cxn modelId="{4C8BAC31-AAE8-4E20-ACC7-630CC120F0FF}" type="presOf" srcId="{201CB7AE-90C2-42C6-97C4-281D60086898}" destId="{BF5126F2-F939-4604-B437-9F27675EE444}" srcOrd="0" destOrd="9" presId="urn:microsoft.com/office/officeart/2005/8/layout/vProcess5"/>
    <dgm:cxn modelId="{0FEE2536-8566-4750-AC3E-0ABFCE9E8D7C}" type="presOf" srcId="{CDB6284B-2070-480A-AA1A-04AC321E7B98}" destId="{BF5126F2-F939-4604-B437-9F27675EE444}" srcOrd="0" destOrd="3" presId="urn:microsoft.com/office/officeart/2005/8/layout/vProcess5"/>
    <dgm:cxn modelId="{22D06437-7178-4B86-A753-F7B566497F8F}" srcId="{6D679714-202F-4CA8-A618-7129144B0032}" destId="{DA7D66A4-BCFE-43EE-A51C-82FE7EB9C077}" srcOrd="1" destOrd="0" parTransId="{F066D128-60DD-4927-A52E-D2D1E476460E}" sibTransId="{F7C23360-A096-43D5-88E8-ACFF69A859C0}"/>
    <dgm:cxn modelId="{023CCB3C-612E-4AD0-8259-6DDB88838230}" srcId="{6D679714-202F-4CA8-A618-7129144B0032}" destId="{CDB6284B-2070-480A-AA1A-04AC321E7B98}" srcOrd="2" destOrd="0" parTransId="{D6E3DB2D-DF1D-42AA-9C0B-A82D834C7791}" sibTransId="{674724AC-4612-44FB-B210-44B3F22B0BF2}"/>
    <dgm:cxn modelId="{50BCA367-F72B-4704-BA86-6AB495F78EE8}" srcId="{6D679714-202F-4CA8-A618-7129144B0032}" destId="{201CB7AE-90C2-42C6-97C4-281D60086898}" srcOrd="8" destOrd="0" parTransId="{BD3A1A74-5071-4231-BE00-0FC91BC26D1B}" sibTransId="{BCF186F7-BB9B-42C1-9D06-FF302E802869}"/>
    <dgm:cxn modelId="{2F859373-84D7-4130-B259-4541DDC635F4}" srcId="{6D679714-202F-4CA8-A618-7129144B0032}" destId="{2B22FC10-954D-4E62-99E5-FCA1C7FD3B69}" srcOrd="0" destOrd="0" parTransId="{2A4F91D3-5C87-4A92-B692-225BAF1EEC18}" sibTransId="{B20C15C1-0C24-4F33-BEFE-1F2F05EB43A7}"/>
    <dgm:cxn modelId="{F2B36954-FAB3-445F-BD2D-A70D60CA54C7}" type="presOf" srcId="{7940383C-3E06-4676-A329-4525A069B5A3}" destId="{BF5126F2-F939-4604-B437-9F27675EE444}" srcOrd="0" destOrd="8" presId="urn:microsoft.com/office/officeart/2005/8/layout/vProcess5"/>
    <dgm:cxn modelId="{E451F2BD-3C75-4E19-AAED-E687EEED1C20}" srcId="{6D679714-202F-4CA8-A618-7129144B0032}" destId="{7940383C-3E06-4676-A329-4525A069B5A3}" srcOrd="7" destOrd="0" parTransId="{0A493730-B241-4A48-8271-BB030E71B9A5}" sibTransId="{690C6BD3-B6CE-4BA3-A336-AD56BC93E71E}"/>
    <dgm:cxn modelId="{205ADCC2-2A60-40A2-BBFD-06EB64B7BC68}" srcId="{6D679714-202F-4CA8-A618-7129144B0032}" destId="{D7BAB079-588B-4422-B160-39F3F53AAEE2}" srcOrd="6" destOrd="0" parTransId="{C2D43B52-1A75-4130-ADC0-95EAA4FEAFD1}" sibTransId="{0A018909-C65E-43E2-9A5A-D035F1E5CDCC}"/>
    <dgm:cxn modelId="{8B7A3EE3-E39F-4A8C-887D-6FB50DBB90FB}" type="presOf" srcId="{5AF9909C-2DE8-4EBF-9B60-6302E116DE1C}" destId="{BF5126F2-F939-4604-B437-9F27675EE444}" srcOrd="0" destOrd="6" presId="urn:microsoft.com/office/officeart/2005/8/layout/vProcess5"/>
    <dgm:cxn modelId="{F6E03EEC-8D5F-4225-860D-4A8D1A87A9F5}" type="presOf" srcId="{6D679714-202F-4CA8-A618-7129144B0032}" destId="{BF5126F2-F939-4604-B437-9F27675EE444}" srcOrd="0" destOrd="0" presId="urn:microsoft.com/office/officeart/2005/8/layout/vProcess5"/>
    <dgm:cxn modelId="{2BA732EE-A9A3-4F9A-99A4-43753D9E5D7A}" srcId="{F7B9FC5B-F05E-470D-B95B-794A7C9DC6FC}" destId="{6D679714-202F-4CA8-A618-7129144B0032}" srcOrd="0" destOrd="0" parTransId="{233315EB-24F2-4FF5-9E43-6C51C2A23793}" sibTransId="{9964E253-FA2A-46AA-82D9-A18F0273EA7B}"/>
    <dgm:cxn modelId="{DC72D3EE-281B-421E-AF99-7A837F65C97E}" type="presOf" srcId="{DA7D66A4-BCFE-43EE-A51C-82FE7EB9C077}" destId="{BF5126F2-F939-4604-B437-9F27675EE444}" srcOrd="0" destOrd="2" presId="urn:microsoft.com/office/officeart/2005/8/layout/vProcess5"/>
    <dgm:cxn modelId="{772A95FB-07A3-441A-A8AA-7DAE6163ACC7}" type="presOf" srcId="{F7B9FC5B-F05E-470D-B95B-794A7C9DC6FC}" destId="{15F0F2EE-8357-4D71-999B-4533A5C29B6F}" srcOrd="0" destOrd="0" presId="urn:microsoft.com/office/officeart/2005/8/layout/vProcess5"/>
    <dgm:cxn modelId="{986031FC-8FD5-4A1C-BBD0-19E266EC88D2}" type="presOf" srcId="{D7BAB079-588B-4422-B160-39F3F53AAEE2}" destId="{BF5126F2-F939-4604-B437-9F27675EE444}" srcOrd="0" destOrd="7" presId="urn:microsoft.com/office/officeart/2005/8/layout/vProcess5"/>
    <dgm:cxn modelId="{D29AA0FC-404A-4BCC-B26C-27FF664D24D6}" srcId="{6D679714-202F-4CA8-A618-7129144B0032}" destId="{5AF9909C-2DE8-4EBF-9B60-6302E116DE1C}" srcOrd="5" destOrd="0" parTransId="{9EE773AA-6C47-40A7-A2EA-1F90877AF9A0}" sibTransId="{14F8FD66-AB3B-4024-8762-07CB9491214A}"/>
    <dgm:cxn modelId="{AB4F4BA6-E288-497A-A4A2-0F1587409418}" type="presParOf" srcId="{15F0F2EE-8357-4D71-999B-4533A5C29B6F}" destId="{7EAA8137-5DDC-4BEC-AD35-84CB63A61554}" srcOrd="0" destOrd="0" presId="urn:microsoft.com/office/officeart/2005/8/layout/vProcess5"/>
    <dgm:cxn modelId="{F1020096-0EC9-4DC2-A369-A7B5B14AB17C}" type="presParOf" srcId="{15F0F2EE-8357-4D71-999B-4533A5C29B6F}" destId="{BF5126F2-F939-4604-B437-9F27675EE444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7B9FC5B-F05E-470D-B95B-794A7C9DC6F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9856D5-9487-4B86-9F04-C64C116EB4E7}">
      <dgm:prSet custT="1"/>
      <dgm:spPr/>
      <dgm:t>
        <a:bodyPr/>
        <a:lstStyle/>
        <a:p>
          <a:r>
            <a:rPr lang="ru-RU" sz="2400" u="sng" dirty="0">
              <a:latin typeface="Constantia" pitchFamily="18" charset="0"/>
            </a:rPr>
            <a:t>Результат работы психолога-консультанта на первом подэтапе консультирования -  </a:t>
          </a:r>
        </a:p>
        <a:p>
          <a:r>
            <a:rPr lang="ru-RU" sz="2400" dirty="0">
              <a:latin typeface="Constantia" pitchFamily="18" charset="0"/>
            </a:rPr>
            <a:t>непринятие клиентом прежних способов поведения в проблемных ситуациях, установка на поиск новых, более конструктивных, отвечающих реалиям возникшей ситуации </a:t>
          </a:r>
          <a:r>
            <a:rPr lang="ru-RU" sz="2400">
              <a:latin typeface="Constantia" pitchFamily="18" charset="0"/>
            </a:rPr>
            <a:t>способов поведения</a:t>
          </a:r>
          <a:r>
            <a:rPr lang="ru-RU" sz="2000">
              <a:latin typeface="Constantia" pitchFamily="18" charset="0"/>
            </a:rPr>
            <a:t>. </a:t>
          </a:r>
          <a:endParaRPr lang="ru-RU" sz="2000" dirty="0">
            <a:latin typeface="Constantia" pitchFamily="18" charset="0"/>
          </a:endParaRPr>
        </a:p>
      </dgm:t>
    </dgm:pt>
    <dgm:pt modelId="{42B43014-F909-426F-A047-3029480A8EAF}" type="parTrans" cxnId="{DAFEC83E-306F-408B-B40E-C75CF3F051D1}">
      <dgm:prSet/>
      <dgm:spPr/>
      <dgm:t>
        <a:bodyPr/>
        <a:lstStyle/>
        <a:p>
          <a:endParaRPr lang="ru-RU"/>
        </a:p>
      </dgm:t>
    </dgm:pt>
    <dgm:pt modelId="{066C35C1-63E9-40A0-8630-01F9D3C85578}" type="sibTrans" cxnId="{DAFEC83E-306F-408B-B40E-C75CF3F051D1}">
      <dgm:prSet/>
      <dgm:spPr/>
      <dgm:t>
        <a:bodyPr/>
        <a:lstStyle/>
        <a:p>
          <a:endParaRPr lang="ru-RU"/>
        </a:p>
      </dgm:t>
    </dgm:pt>
    <dgm:pt modelId="{6D679714-202F-4CA8-A618-7129144B0032}">
      <dgm:prSet custT="1"/>
      <dgm:spPr/>
      <dgm:t>
        <a:bodyPr/>
        <a:lstStyle/>
        <a:p>
          <a:pPr algn="ctr" rtl="0"/>
          <a:r>
            <a:rPr lang="ru-RU" sz="2000" dirty="0">
              <a:latin typeface="Constantia" pitchFamily="18" charset="0"/>
            </a:rPr>
            <a:t>Результат деятельности на подэтапе коррекция установок:  </a:t>
          </a:r>
          <a:endParaRPr lang="ru-RU" sz="2000" b="1" dirty="0"/>
        </a:p>
      </dgm:t>
    </dgm:pt>
    <dgm:pt modelId="{9964E253-FA2A-46AA-82D9-A18F0273EA7B}" type="sibTrans" cxnId="{2BA732EE-A9A3-4F9A-99A4-43753D9E5D7A}">
      <dgm:prSet/>
      <dgm:spPr/>
      <dgm:t>
        <a:bodyPr/>
        <a:lstStyle/>
        <a:p>
          <a:endParaRPr lang="ru-RU"/>
        </a:p>
      </dgm:t>
    </dgm:pt>
    <dgm:pt modelId="{233315EB-24F2-4FF5-9E43-6C51C2A23793}" type="parTrans" cxnId="{2BA732EE-A9A3-4F9A-99A4-43753D9E5D7A}">
      <dgm:prSet/>
      <dgm:spPr/>
      <dgm:t>
        <a:bodyPr/>
        <a:lstStyle/>
        <a:p>
          <a:endParaRPr lang="ru-RU"/>
        </a:p>
      </dgm:t>
    </dgm:pt>
    <dgm:pt modelId="{15F0F2EE-8357-4D71-999B-4533A5C29B6F}" type="pres">
      <dgm:prSet presAssocID="{F7B9FC5B-F05E-470D-B95B-794A7C9DC6FC}" presName="outerComposite" presStyleCnt="0">
        <dgm:presLayoutVars>
          <dgm:chMax val="5"/>
          <dgm:dir/>
          <dgm:resizeHandles val="exact"/>
        </dgm:presLayoutVars>
      </dgm:prSet>
      <dgm:spPr/>
    </dgm:pt>
    <dgm:pt modelId="{7EAA8137-5DDC-4BEC-AD35-84CB63A61554}" type="pres">
      <dgm:prSet presAssocID="{F7B9FC5B-F05E-470D-B95B-794A7C9DC6FC}" presName="dummyMaxCanvas" presStyleCnt="0">
        <dgm:presLayoutVars/>
      </dgm:prSet>
      <dgm:spPr/>
    </dgm:pt>
    <dgm:pt modelId="{47BE7548-DCA1-4288-97C5-0AB309ECCD6E}" type="pres">
      <dgm:prSet presAssocID="{F7B9FC5B-F05E-470D-B95B-794A7C9DC6FC}" presName="TwoNodes_1" presStyleLbl="node1" presStyleIdx="0" presStyleCnt="2" custScaleX="94608" custScaleY="52188">
        <dgm:presLayoutVars>
          <dgm:bulletEnabled val="1"/>
        </dgm:presLayoutVars>
      </dgm:prSet>
      <dgm:spPr/>
    </dgm:pt>
    <dgm:pt modelId="{293980F4-7822-44BA-8BA5-FF4BB87487FC}" type="pres">
      <dgm:prSet presAssocID="{F7B9FC5B-F05E-470D-B95B-794A7C9DC6FC}" presName="TwoNodes_2" presStyleLbl="node1" presStyleIdx="1" presStyleCnt="2" custScaleX="111481" custScaleY="200794">
        <dgm:presLayoutVars>
          <dgm:bulletEnabled val="1"/>
        </dgm:presLayoutVars>
      </dgm:prSet>
      <dgm:spPr/>
    </dgm:pt>
    <dgm:pt modelId="{BA595F0E-07F8-4811-B314-3A55F21F3BAC}" type="pres">
      <dgm:prSet presAssocID="{F7B9FC5B-F05E-470D-B95B-794A7C9DC6FC}" presName="TwoConn_1-2" presStyleLbl="fgAccFollowNode1" presStyleIdx="0" presStyleCnt="1">
        <dgm:presLayoutVars>
          <dgm:bulletEnabled val="1"/>
        </dgm:presLayoutVars>
      </dgm:prSet>
      <dgm:spPr/>
    </dgm:pt>
    <dgm:pt modelId="{6B648042-0CFC-45B0-AC8D-30525282502E}" type="pres">
      <dgm:prSet presAssocID="{F7B9FC5B-F05E-470D-B95B-794A7C9DC6FC}" presName="TwoNodes_1_text" presStyleLbl="node1" presStyleIdx="1" presStyleCnt="2">
        <dgm:presLayoutVars>
          <dgm:bulletEnabled val="1"/>
        </dgm:presLayoutVars>
      </dgm:prSet>
      <dgm:spPr/>
    </dgm:pt>
    <dgm:pt modelId="{A9542730-045B-48C2-A5E3-3DC683413C2D}" type="pres">
      <dgm:prSet presAssocID="{F7B9FC5B-F05E-470D-B95B-794A7C9DC6F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09C82314-38F4-4423-8F0A-D98859938EDD}" type="presOf" srcId="{6D679714-202F-4CA8-A618-7129144B0032}" destId="{6B648042-0CFC-45B0-AC8D-30525282502E}" srcOrd="1" destOrd="0" presId="urn:microsoft.com/office/officeart/2005/8/layout/vProcess5"/>
    <dgm:cxn modelId="{43E09919-8CF1-49FE-812E-44D782CAAC00}" type="presOf" srcId="{179856D5-9487-4B86-9F04-C64C116EB4E7}" destId="{A9542730-045B-48C2-A5E3-3DC683413C2D}" srcOrd="1" destOrd="0" presId="urn:microsoft.com/office/officeart/2005/8/layout/vProcess5"/>
    <dgm:cxn modelId="{DAFEC83E-306F-408B-B40E-C75CF3F051D1}" srcId="{F7B9FC5B-F05E-470D-B95B-794A7C9DC6FC}" destId="{179856D5-9487-4B86-9F04-C64C116EB4E7}" srcOrd="1" destOrd="0" parTransId="{42B43014-F909-426F-A047-3029480A8EAF}" sibTransId="{066C35C1-63E9-40A0-8630-01F9D3C85578}"/>
    <dgm:cxn modelId="{32537EA7-F917-48DD-8548-C2F2A73DED62}" type="presOf" srcId="{6D679714-202F-4CA8-A618-7129144B0032}" destId="{47BE7548-DCA1-4288-97C5-0AB309ECCD6E}" srcOrd="0" destOrd="0" presId="urn:microsoft.com/office/officeart/2005/8/layout/vProcess5"/>
    <dgm:cxn modelId="{649DCBB7-2CF1-4248-BFBD-6FF39A510B71}" type="presOf" srcId="{179856D5-9487-4B86-9F04-C64C116EB4E7}" destId="{293980F4-7822-44BA-8BA5-FF4BB87487FC}" srcOrd="0" destOrd="0" presId="urn:microsoft.com/office/officeart/2005/8/layout/vProcess5"/>
    <dgm:cxn modelId="{44AB9CB9-0DDF-4D48-A9E8-1480131A28F2}" type="presOf" srcId="{9964E253-FA2A-46AA-82D9-A18F0273EA7B}" destId="{BA595F0E-07F8-4811-B314-3A55F21F3BAC}" srcOrd="0" destOrd="0" presId="urn:microsoft.com/office/officeart/2005/8/layout/vProcess5"/>
    <dgm:cxn modelId="{13A0A5DA-B209-4B87-9DFF-67B5755A1E7E}" type="presOf" srcId="{F7B9FC5B-F05E-470D-B95B-794A7C9DC6FC}" destId="{15F0F2EE-8357-4D71-999B-4533A5C29B6F}" srcOrd="0" destOrd="0" presId="urn:microsoft.com/office/officeart/2005/8/layout/vProcess5"/>
    <dgm:cxn modelId="{2BA732EE-A9A3-4F9A-99A4-43753D9E5D7A}" srcId="{F7B9FC5B-F05E-470D-B95B-794A7C9DC6FC}" destId="{6D679714-202F-4CA8-A618-7129144B0032}" srcOrd="0" destOrd="0" parTransId="{233315EB-24F2-4FF5-9E43-6C51C2A23793}" sibTransId="{9964E253-FA2A-46AA-82D9-A18F0273EA7B}"/>
    <dgm:cxn modelId="{8069DEC0-1FBA-46D6-8981-77F596C1DFB8}" type="presParOf" srcId="{15F0F2EE-8357-4D71-999B-4533A5C29B6F}" destId="{7EAA8137-5DDC-4BEC-AD35-84CB63A61554}" srcOrd="0" destOrd="0" presId="urn:microsoft.com/office/officeart/2005/8/layout/vProcess5"/>
    <dgm:cxn modelId="{46126B67-7676-42EF-9CE2-295934216679}" type="presParOf" srcId="{15F0F2EE-8357-4D71-999B-4533A5C29B6F}" destId="{47BE7548-DCA1-4288-97C5-0AB309ECCD6E}" srcOrd="1" destOrd="0" presId="urn:microsoft.com/office/officeart/2005/8/layout/vProcess5"/>
    <dgm:cxn modelId="{AC637605-6675-437B-94A3-ECBCD960FF3C}" type="presParOf" srcId="{15F0F2EE-8357-4D71-999B-4533A5C29B6F}" destId="{293980F4-7822-44BA-8BA5-FF4BB87487FC}" srcOrd="2" destOrd="0" presId="urn:microsoft.com/office/officeart/2005/8/layout/vProcess5"/>
    <dgm:cxn modelId="{12DB1DD1-9689-4D45-8C5C-3DE5AADF1EDA}" type="presParOf" srcId="{15F0F2EE-8357-4D71-999B-4533A5C29B6F}" destId="{BA595F0E-07F8-4811-B314-3A55F21F3BAC}" srcOrd="3" destOrd="0" presId="urn:microsoft.com/office/officeart/2005/8/layout/vProcess5"/>
    <dgm:cxn modelId="{608E442E-C345-4D76-8973-183B03B7D295}" type="presParOf" srcId="{15F0F2EE-8357-4D71-999B-4533A5C29B6F}" destId="{6B648042-0CFC-45B0-AC8D-30525282502E}" srcOrd="4" destOrd="0" presId="urn:microsoft.com/office/officeart/2005/8/layout/vProcess5"/>
    <dgm:cxn modelId="{9F8CF5D6-2521-4DC0-9FB4-9FE9416B17DD}" type="presParOf" srcId="{15F0F2EE-8357-4D71-999B-4533A5C29B6F}" destId="{A9542730-045B-48C2-A5E3-3DC683413C2D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F060B-CCC9-476E-896C-E9F6264F73B1}">
      <dsp:nvSpPr>
        <dsp:cNvPr id="0" name=""/>
        <dsp:cNvSpPr/>
      </dsp:nvSpPr>
      <dsp:spPr>
        <a:xfrm>
          <a:off x="0" y="549970"/>
          <a:ext cx="857256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89373-5C57-4B67-9D68-4BDFDF8EA5C6}">
      <dsp:nvSpPr>
        <dsp:cNvPr id="0" name=""/>
        <dsp:cNvSpPr/>
      </dsp:nvSpPr>
      <dsp:spPr>
        <a:xfrm>
          <a:off x="408117" y="88011"/>
          <a:ext cx="8162341" cy="8309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u="none" kern="1200" dirty="0"/>
            <a:t>Этап 1.  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u="none" kern="1200" dirty="0"/>
            <a:t>Знакомство с клиентом и начало беседы</a:t>
          </a:r>
        </a:p>
      </dsp:txBody>
      <dsp:txXfrm>
        <a:off x="448681" y="128575"/>
        <a:ext cx="8081213" cy="749830"/>
      </dsp:txXfrm>
    </dsp:sp>
    <dsp:sp modelId="{1FD193A4-E52D-44DB-9F86-07687C3338FA}">
      <dsp:nvSpPr>
        <dsp:cNvPr id="0" name=""/>
        <dsp:cNvSpPr/>
      </dsp:nvSpPr>
      <dsp:spPr>
        <a:xfrm>
          <a:off x="0" y="2287624"/>
          <a:ext cx="857256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2C5864-477A-4924-B837-7A089DB7785C}">
      <dsp:nvSpPr>
        <dsp:cNvPr id="0" name=""/>
        <dsp:cNvSpPr/>
      </dsp:nvSpPr>
      <dsp:spPr>
        <a:xfrm>
          <a:off x="428628" y="1314970"/>
          <a:ext cx="7006164" cy="13416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400" b="0" i="0" u="none" kern="1200" dirty="0">
              <a:solidFill>
                <a:schemeClr val="bg1"/>
              </a:solidFill>
            </a:rPr>
            <a:t>Продолжительность  этапа 5 – 10 минут при средней продолжительности одной консультативной беседы 45 минут – 1 час 10 минут.</a:t>
          </a:r>
        </a:p>
      </dsp:txBody>
      <dsp:txXfrm>
        <a:off x="494122" y="1380464"/>
        <a:ext cx="6875176" cy="1210666"/>
      </dsp:txXfrm>
    </dsp:sp>
    <dsp:sp modelId="{C3198220-97B6-4F86-95F2-6E8B1D5B03A1}">
      <dsp:nvSpPr>
        <dsp:cNvPr id="0" name=""/>
        <dsp:cNvSpPr/>
      </dsp:nvSpPr>
      <dsp:spPr>
        <a:xfrm>
          <a:off x="0" y="4425548"/>
          <a:ext cx="857256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F534D5-F461-4C15-85F0-36579D2894F6}">
      <dsp:nvSpPr>
        <dsp:cNvPr id="0" name=""/>
        <dsp:cNvSpPr/>
      </dsp:nvSpPr>
      <dsp:spPr>
        <a:xfrm>
          <a:off x="428628" y="3052624"/>
          <a:ext cx="7000944" cy="1741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0" u="sng" kern="1200" dirty="0"/>
            <a:t>Задачи этапа : 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Знакомство с клиентом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Создание ситуации доверительного психологического контакта</a:t>
          </a:r>
        </a:p>
      </dsp:txBody>
      <dsp:txXfrm>
        <a:off x="513662" y="3137658"/>
        <a:ext cx="6830876" cy="157185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E7548-DCA1-4288-97C5-0AB309ECCD6E}">
      <dsp:nvSpPr>
        <dsp:cNvPr id="0" name=""/>
        <dsp:cNvSpPr/>
      </dsp:nvSpPr>
      <dsp:spPr>
        <a:xfrm>
          <a:off x="168618" y="151287"/>
          <a:ext cx="6566496" cy="19828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latin typeface="Constantia" pitchFamily="18" charset="0"/>
            </a:rPr>
            <a:t>Помощь</a:t>
          </a:r>
          <a:r>
            <a:rPr lang="ru-RU" sz="2400" b="1" kern="1200" baseline="0" dirty="0">
              <a:latin typeface="Constantia" pitchFamily="18" charset="0"/>
            </a:rPr>
            <a:t> клиенту в поиске альтернативы привычному поведению  и выборе варианта, наиболее подходящего клиенту</a:t>
          </a:r>
          <a:endParaRPr lang="ru-RU" sz="2400" b="1" kern="1200" dirty="0">
            <a:latin typeface="Constantia" pitchFamily="18" charset="0"/>
          </a:endParaRPr>
        </a:p>
      </dsp:txBody>
      <dsp:txXfrm>
        <a:off x="226693" y="209362"/>
        <a:ext cx="4331912" cy="1866667"/>
      </dsp:txXfrm>
    </dsp:sp>
    <dsp:sp modelId="{293980F4-7822-44BA-8BA5-FF4BB87487FC}">
      <dsp:nvSpPr>
        <dsp:cNvPr id="0" name=""/>
        <dsp:cNvSpPr/>
      </dsp:nvSpPr>
      <dsp:spPr>
        <a:xfrm>
          <a:off x="1097299" y="2785146"/>
          <a:ext cx="7178013" cy="23729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u="sng" kern="1200" dirty="0">
              <a:latin typeface="Constantia" pitchFamily="18" charset="0"/>
            </a:rPr>
            <a:t>Результат работы психолога-консультанта на данном подэтапе </a:t>
          </a:r>
          <a:r>
            <a:rPr lang="ru-RU" sz="2400" b="0" u="sng" kern="1200">
              <a:latin typeface="Constantia" pitchFamily="18" charset="0"/>
            </a:rPr>
            <a:t>- 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>
              <a:latin typeface="Constantia" pitchFamily="18" charset="0"/>
            </a:rPr>
            <a:t>детально </a:t>
          </a:r>
          <a:r>
            <a:rPr lang="ru-RU" sz="2400" b="1" kern="1200" dirty="0">
              <a:latin typeface="Constantia" pitchFamily="18" charset="0"/>
            </a:rPr>
            <a:t>разработанный план позитивного реагирования клиента</a:t>
          </a:r>
        </a:p>
      </dsp:txBody>
      <dsp:txXfrm>
        <a:off x="1166801" y="2854648"/>
        <a:ext cx="4228489" cy="2233984"/>
      </dsp:txXfrm>
    </dsp:sp>
    <dsp:sp modelId="{BA595F0E-07F8-4811-B314-3A55F21F3BAC}">
      <dsp:nvSpPr>
        <dsp:cNvPr id="0" name=""/>
        <dsp:cNvSpPr/>
      </dsp:nvSpPr>
      <dsp:spPr>
        <a:xfrm>
          <a:off x="5444962" y="1804926"/>
          <a:ext cx="1504484" cy="15044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783471" y="1804926"/>
        <a:ext cx="827466" cy="113212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78972-BAE4-481A-88CF-5F8A720F29AF}">
      <dsp:nvSpPr>
        <dsp:cNvPr id="0" name=""/>
        <dsp:cNvSpPr/>
      </dsp:nvSpPr>
      <dsp:spPr>
        <a:xfrm>
          <a:off x="0" y="393158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0AC80F-DBBE-4B47-A968-68D70990BFDD}">
      <dsp:nvSpPr>
        <dsp:cNvPr id="0" name=""/>
        <dsp:cNvSpPr/>
      </dsp:nvSpPr>
      <dsp:spPr>
        <a:xfrm>
          <a:off x="391112" y="97958"/>
          <a:ext cx="7822243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4. Завершение консультативной беседы  </a:t>
          </a:r>
          <a:endParaRPr lang="ru-RU" sz="2400" kern="1200" dirty="0"/>
        </a:p>
      </dsp:txBody>
      <dsp:txXfrm>
        <a:off x="419933" y="126779"/>
        <a:ext cx="7764601" cy="532758"/>
      </dsp:txXfrm>
    </dsp:sp>
    <dsp:sp modelId="{0CEBB2EE-434A-475C-972B-B4F4F36DF898}">
      <dsp:nvSpPr>
        <dsp:cNvPr id="0" name=""/>
        <dsp:cNvSpPr/>
      </dsp:nvSpPr>
      <dsp:spPr>
        <a:xfrm>
          <a:off x="0" y="1300358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3B6C9-3FF4-4099-B96A-B86D2E166CDA}">
      <dsp:nvSpPr>
        <dsp:cNvPr id="0" name=""/>
        <dsp:cNvSpPr/>
      </dsp:nvSpPr>
      <dsp:spPr>
        <a:xfrm>
          <a:off x="410768" y="1005158"/>
          <a:ext cx="5750759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Constantia" pitchFamily="18" charset="0"/>
            </a:rPr>
            <a:t>Продолжительность этапа 5-10 минут</a:t>
          </a:r>
        </a:p>
      </dsp:txBody>
      <dsp:txXfrm>
        <a:off x="439589" y="1033979"/>
        <a:ext cx="5693117" cy="532758"/>
      </dsp:txXfrm>
    </dsp:sp>
    <dsp:sp modelId="{AFAFDA11-7AE0-459E-8D4E-E3EC713EBB56}">
      <dsp:nvSpPr>
        <dsp:cNvPr id="0" name=""/>
        <dsp:cNvSpPr/>
      </dsp:nvSpPr>
      <dsp:spPr>
        <a:xfrm>
          <a:off x="0" y="2388397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D5A37-B60D-442D-8A5E-AF8B2323AE1F}">
      <dsp:nvSpPr>
        <dsp:cNvPr id="0" name=""/>
        <dsp:cNvSpPr/>
      </dsp:nvSpPr>
      <dsp:spPr>
        <a:xfrm>
          <a:off x="391112" y="1912358"/>
          <a:ext cx="7822243" cy="7712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latin typeface="Constantia" pitchFamily="18" charset="0"/>
            </a:rPr>
            <a:t>- </a:t>
          </a:r>
          <a:r>
            <a:rPr lang="ru-RU" sz="2800" kern="1200" dirty="0">
              <a:latin typeface="Constantia" pitchFamily="18" charset="0"/>
            </a:rPr>
            <a:t>П</a:t>
          </a:r>
          <a:r>
            <a:rPr lang="ru-RU" sz="2800" kern="1200" dirty="0"/>
            <a:t>одведение итогов беседы</a:t>
          </a:r>
          <a:endParaRPr lang="ru-RU" sz="2800" kern="1200" dirty="0">
            <a:latin typeface="Constantia" pitchFamily="18" charset="0"/>
          </a:endParaRPr>
        </a:p>
      </dsp:txBody>
      <dsp:txXfrm>
        <a:off x="428761" y="1950007"/>
        <a:ext cx="7746945" cy="695941"/>
      </dsp:txXfrm>
    </dsp:sp>
    <dsp:sp modelId="{63AEEBC2-19C8-4B31-8DC7-B46254B619CF}">
      <dsp:nvSpPr>
        <dsp:cNvPr id="0" name=""/>
        <dsp:cNvSpPr/>
      </dsp:nvSpPr>
      <dsp:spPr>
        <a:xfrm>
          <a:off x="0" y="3871314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AD554-1DF7-4B77-AB30-8077D8532DC4}">
      <dsp:nvSpPr>
        <dsp:cNvPr id="0" name=""/>
        <dsp:cNvSpPr/>
      </dsp:nvSpPr>
      <dsp:spPr>
        <a:xfrm>
          <a:off x="391112" y="3000397"/>
          <a:ext cx="7822243" cy="11661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latin typeface="Constantia" pitchFamily="18" charset="0"/>
            </a:rPr>
            <a:t>- </a:t>
          </a:r>
          <a:r>
            <a:rPr lang="ru-RU" sz="2800" kern="1200" dirty="0">
              <a:latin typeface="Constantia" pitchFamily="18" charset="0"/>
            </a:rPr>
            <a:t>Обсуждение вопросов, касающихся дальнейших отношений клиента и консультанта </a:t>
          </a:r>
        </a:p>
      </dsp:txBody>
      <dsp:txXfrm>
        <a:off x="448037" y="3057322"/>
        <a:ext cx="7708393" cy="1052266"/>
      </dsp:txXfrm>
    </dsp:sp>
    <dsp:sp modelId="{6F36CA8A-9C53-49E1-812A-801751E493A0}">
      <dsp:nvSpPr>
        <dsp:cNvPr id="0" name=""/>
        <dsp:cNvSpPr/>
      </dsp:nvSpPr>
      <dsp:spPr>
        <a:xfrm>
          <a:off x="0" y="4970205"/>
          <a:ext cx="821537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AF17B7-0ACC-4221-A5D4-A0BBD38B205B}">
      <dsp:nvSpPr>
        <dsp:cNvPr id="0" name=""/>
        <dsp:cNvSpPr/>
      </dsp:nvSpPr>
      <dsp:spPr>
        <a:xfrm>
          <a:off x="438187" y="4483314"/>
          <a:ext cx="7774107" cy="7820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ru-RU" sz="2100" kern="1200" dirty="0"/>
          </a:br>
          <a:endParaRPr lang="ru-RU" sz="2100" kern="1200" dirty="0"/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- Прощание консультанта с клиентом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 dirty="0">
            <a:latin typeface="Constantia" pitchFamily="18" charset="0"/>
          </a:endParaRPr>
        </a:p>
      </dsp:txBody>
      <dsp:txXfrm>
        <a:off x="476366" y="4521493"/>
        <a:ext cx="7697749" cy="7057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F060B-CCC9-476E-896C-E9F6264F73B1}">
      <dsp:nvSpPr>
        <dsp:cNvPr id="0" name=""/>
        <dsp:cNvSpPr/>
      </dsp:nvSpPr>
      <dsp:spPr>
        <a:xfrm>
          <a:off x="0" y="792547"/>
          <a:ext cx="857256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89373-5C57-4B67-9D68-4BDFDF8EA5C6}">
      <dsp:nvSpPr>
        <dsp:cNvPr id="0" name=""/>
        <dsp:cNvSpPr/>
      </dsp:nvSpPr>
      <dsp:spPr>
        <a:xfrm>
          <a:off x="408117" y="90558"/>
          <a:ext cx="8162341" cy="11152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u="none" kern="1200" dirty="0"/>
            <a:t>Этап 2.  </a:t>
          </a:r>
        </a:p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u="none" kern="1200" dirty="0"/>
            <a:t>Расспрос клиента, формирование и проверка консультативных гипотез</a:t>
          </a:r>
        </a:p>
      </dsp:txBody>
      <dsp:txXfrm>
        <a:off x="462560" y="145001"/>
        <a:ext cx="8053455" cy="1006383"/>
      </dsp:txXfrm>
    </dsp:sp>
    <dsp:sp modelId="{1FD193A4-E52D-44DB-9F86-07687C3338FA}">
      <dsp:nvSpPr>
        <dsp:cNvPr id="0" name=""/>
        <dsp:cNvSpPr/>
      </dsp:nvSpPr>
      <dsp:spPr>
        <a:xfrm>
          <a:off x="0" y="2738720"/>
          <a:ext cx="857256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2C5864-477A-4924-B837-7A089DB7785C}">
      <dsp:nvSpPr>
        <dsp:cNvPr id="0" name=""/>
        <dsp:cNvSpPr/>
      </dsp:nvSpPr>
      <dsp:spPr>
        <a:xfrm>
          <a:off x="428628" y="1649347"/>
          <a:ext cx="7006164" cy="15026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400" b="0" i="0" u="none" kern="1200" dirty="0">
              <a:solidFill>
                <a:schemeClr val="bg1"/>
              </a:solidFill>
            </a:rPr>
            <a:t>Продолжительность  этапа 25 – 35 минут при средней продолжительности одной консультативной беседы 45 минут – 1 час 10 минут.</a:t>
          </a:r>
        </a:p>
      </dsp:txBody>
      <dsp:txXfrm>
        <a:off x="501981" y="1722700"/>
        <a:ext cx="6859458" cy="1355947"/>
      </dsp:txXfrm>
    </dsp:sp>
    <dsp:sp modelId="{C3198220-97B6-4F86-95F2-6E8B1D5B03A1}">
      <dsp:nvSpPr>
        <dsp:cNvPr id="0" name=""/>
        <dsp:cNvSpPr/>
      </dsp:nvSpPr>
      <dsp:spPr>
        <a:xfrm>
          <a:off x="0" y="5133195"/>
          <a:ext cx="857256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F534D5-F461-4C15-85F0-36579D2894F6}">
      <dsp:nvSpPr>
        <dsp:cNvPr id="0" name=""/>
        <dsp:cNvSpPr/>
      </dsp:nvSpPr>
      <dsp:spPr>
        <a:xfrm>
          <a:off x="428628" y="3595520"/>
          <a:ext cx="7000944" cy="19509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u="sng" kern="1200" dirty="0">
              <a:latin typeface="Constantia" pitchFamily="18" charset="0"/>
            </a:rPr>
            <a:t>Этап условно разделен на подэтапы: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Формирование консультативных гипотез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Проверка консультативных гипотез</a:t>
          </a:r>
        </a:p>
      </dsp:txBody>
      <dsp:txXfrm>
        <a:off x="523866" y="3690758"/>
        <a:ext cx="6810468" cy="17604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9C48F-6DFB-49EE-9F11-83B35C2D2858}">
      <dsp:nvSpPr>
        <dsp:cNvPr id="0" name=""/>
        <dsp:cNvSpPr/>
      </dsp:nvSpPr>
      <dsp:spPr>
        <a:xfrm>
          <a:off x="0" y="334592"/>
          <a:ext cx="821537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9D36D-F53B-4453-AC7A-5EBFEC97FF56}">
      <dsp:nvSpPr>
        <dsp:cNvPr id="0" name=""/>
        <dsp:cNvSpPr/>
      </dsp:nvSpPr>
      <dsp:spPr>
        <a:xfrm>
          <a:off x="391112" y="24632"/>
          <a:ext cx="7822243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Эмпатическое</a:t>
          </a:r>
          <a:r>
            <a:rPr lang="ru-RU" sz="2400" kern="1200" baseline="0" dirty="0">
              <a:latin typeface="Constantia" pitchFamily="18" charset="0"/>
            </a:rPr>
            <a:t> слушание</a:t>
          </a:r>
          <a:endParaRPr lang="ru-RU" sz="2400" kern="1200" dirty="0">
            <a:latin typeface="Constantia" pitchFamily="18" charset="0"/>
          </a:endParaRPr>
        </a:p>
      </dsp:txBody>
      <dsp:txXfrm>
        <a:off x="421374" y="54894"/>
        <a:ext cx="7761719" cy="559396"/>
      </dsp:txXfrm>
    </dsp:sp>
    <dsp:sp modelId="{DB411CE4-EB39-42DF-BC1D-C639BCDE5801}">
      <dsp:nvSpPr>
        <dsp:cNvPr id="0" name=""/>
        <dsp:cNvSpPr/>
      </dsp:nvSpPr>
      <dsp:spPr>
        <a:xfrm>
          <a:off x="0" y="1796521"/>
          <a:ext cx="821537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53DEE-07B0-4BCF-9933-8F40AB1561F6}">
      <dsp:nvSpPr>
        <dsp:cNvPr id="0" name=""/>
        <dsp:cNvSpPr/>
      </dsp:nvSpPr>
      <dsp:spPr>
        <a:xfrm>
          <a:off x="391112" y="977192"/>
          <a:ext cx="7822243" cy="11292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u="none" kern="1200" dirty="0">
              <a:latin typeface="Constantia" pitchFamily="18" charset="0"/>
            </a:rPr>
            <a:t>Принятие концепции клиента на этапе расспроса</a:t>
          </a:r>
        </a:p>
      </dsp:txBody>
      <dsp:txXfrm>
        <a:off x="446239" y="1032319"/>
        <a:ext cx="7711989" cy="1019035"/>
      </dsp:txXfrm>
    </dsp:sp>
    <dsp:sp modelId="{AFAFDA11-7AE0-459E-8D4E-E3EC713EBB56}">
      <dsp:nvSpPr>
        <dsp:cNvPr id="0" name=""/>
        <dsp:cNvSpPr/>
      </dsp:nvSpPr>
      <dsp:spPr>
        <a:xfrm>
          <a:off x="0" y="2749081"/>
          <a:ext cx="821537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D5A37-B60D-442D-8A5E-AF8B2323AE1F}">
      <dsp:nvSpPr>
        <dsp:cNvPr id="0" name=""/>
        <dsp:cNvSpPr/>
      </dsp:nvSpPr>
      <dsp:spPr>
        <a:xfrm>
          <a:off x="391112" y="2439121"/>
          <a:ext cx="7822243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Структурирование беседы</a:t>
          </a:r>
        </a:p>
      </dsp:txBody>
      <dsp:txXfrm>
        <a:off x="421374" y="2469383"/>
        <a:ext cx="7761719" cy="559396"/>
      </dsp:txXfrm>
    </dsp:sp>
    <dsp:sp modelId="{D1EF9F48-9D23-400B-9663-2798D8CC5B9E}">
      <dsp:nvSpPr>
        <dsp:cNvPr id="0" name=""/>
        <dsp:cNvSpPr/>
      </dsp:nvSpPr>
      <dsp:spPr>
        <a:xfrm>
          <a:off x="0" y="4661141"/>
          <a:ext cx="821537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42F43-9E83-436A-8E04-CAA2CC445637}">
      <dsp:nvSpPr>
        <dsp:cNvPr id="0" name=""/>
        <dsp:cNvSpPr/>
      </dsp:nvSpPr>
      <dsp:spPr>
        <a:xfrm>
          <a:off x="391112" y="3391681"/>
          <a:ext cx="7822243" cy="15794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400" kern="1200" dirty="0">
              <a:latin typeface="Constantia" pitchFamily="18" charset="0"/>
            </a:rPr>
            <a:t>Осмысление высказываний клиента 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400" kern="1200" dirty="0">
              <a:latin typeface="Constantia" pitchFamily="18" charset="0"/>
            </a:rPr>
            <a:t>Цель:  формулирование консультативных гипотез.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400" kern="1200" dirty="0">
              <a:latin typeface="Constantia" pitchFamily="18" charset="0"/>
            </a:rPr>
            <a:t>Определение психологической проблемы 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>
              <a:latin typeface="Constantia" pitchFamily="18" charset="0"/>
            </a:rPr>
            <a:t> </a:t>
          </a:r>
        </a:p>
      </dsp:txBody>
      <dsp:txXfrm>
        <a:off x="468213" y="3468782"/>
        <a:ext cx="7668041" cy="14252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77A100-732C-43D7-9333-A3B76D87C6DE}">
      <dsp:nvSpPr>
        <dsp:cNvPr id="0" name=""/>
        <dsp:cNvSpPr/>
      </dsp:nvSpPr>
      <dsp:spPr>
        <a:xfrm>
          <a:off x="0" y="1054720"/>
          <a:ext cx="821537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64123A-D384-42DD-8645-BBEE0B3DFDE3}">
      <dsp:nvSpPr>
        <dsp:cNvPr id="0" name=""/>
        <dsp:cNvSpPr/>
      </dsp:nvSpPr>
      <dsp:spPr>
        <a:xfrm>
          <a:off x="391112" y="114864"/>
          <a:ext cx="7822243" cy="11464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Constantia" pitchFamily="18" charset="0"/>
            </a:rPr>
            <a:t>Чтобы гипотеза консультанта подтвердилась или была опровергнута, необходимо обсудить 2-3 проблемы, которые должны быть: </a:t>
          </a:r>
        </a:p>
      </dsp:txBody>
      <dsp:txXfrm>
        <a:off x="447079" y="170831"/>
        <a:ext cx="7710309" cy="1034562"/>
      </dsp:txXfrm>
    </dsp:sp>
    <dsp:sp modelId="{6EBEDA2C-6E93-4001-A827-002366858C7D}">
      <dsp:nvSpPr>
        <dsp:cNvPr id="0" name=""/>
        <dsp:cNvSpPr/>
      </dsp:nvSpPr>
      <dsp:spPr>
        <a:xfrm>
          <a:off x="0" y="2115348"/>
          <a:ext cx="821537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BFB42B-A751-4FC4-92DC-35FF668390B5}">
      <dsp:nvSpPr>
        <dsp:cNvPr id="0" name=""/>
        <dsp:cNvSpPr/>
      </dsp:nvSpPr>
      <dsp:spPr>
        <a:xfrm>
          <a:off x="410768" y="1483120"/>
          <a:ext cx="5750759" cy="8388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- тесно связанными с содержанием основных жалоб клиента;</a:t>
          </a:r>
        </a:p>
      </dsp:txBody>
      <dsp:txXfrm>
        <a:off x="451718" y="1524070"/>
        <a:ext cx="5668859" cy="756967"/>
      </dsp:txXfrm>
    </dsp:sp>
    <dsp:sp modelId="{AFAFDA11-7AE0-459E-8D4E-E3EC713EBB56}">
      <dsp:nvSpPr>
        <dsp:cNvPr id="0" name=""/>
        <dsp:cNvSpPr/>
      </dsp:nvSpPr>
      <dsp:spPr>
        <a:xfrm>
          <a:off x="0" y="2750388"/>
          <a:ext cx="821537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D5A37-B60D-442D-8A5E-AF8B2323AE1F}">
      <dsp:nvSpPr>
        <dsp:cNvPr id="0" name=""/>
        <dsp:cNvSpPr/>
      </dsp:nvSpPr>
      <dsp:spPr>
        <a:xfrm>
          <a:off x="410768" y="2543748"/>
          <a:ext cx="5768471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типичными для жизни клиента;</a:t>
          </a:r>
          <a:r>
            <a:rPr lang="ru-RU" sz="2400" kern="1200" dirty="0">
              <a:latin typeface="Constantia" pitchFamily="18" charset="0"/>
            </a:rPr>
            <a:t> </a:t>
          </a:r>
        </a:p>
      </dsp:txBody>
      <dsp:txXfrm>
        <a:off x="430943" y="2563923"/>
        <a:ext cx="5728121" cy="372930"/>
      </dsp:txXfrm>
    </dsp:sp>
    <dsp:sp modelId="{63AEEBC2-19C8-4B31-8DC7-B46254B619CF}">
      <dsp:nvSpPr>
        <dsp:cNvPr id="0" name=""/>
        <dsp:cNvSpPr/>
      </dsp:nvSpPr>
      <dsp:spPr>
        <a:xfrm>
          <a:off x="0" y="4747309"/>
          <a:ext cx="821537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AD554-1DF7-4B77-AB30-8077D8532DC4}">
      <dsp:nvSpPr>
        <dsp:cNvPr id="0" name=""/>
        <dsp:cNvSpPr/>
      </dsp:nvSpPr>
      <dsp:spPr>
        <a:xfrm>
          <a:off x="410367" y="3178788"/>
          <a:ext cx="5745143" cy="17751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- чтобы ситуации были развернутыми, описывающими негативные, позитивные и нейтральные характеристики отношений.</a:t>
          </a:r>
        </a:p>
      </dsp:txBody>
      <dsp:txXfrm>
        <a:off x="497023" y="3265444"/>
        <a:ext cx="5571831" cy="16018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77A100-732C-43D7-9333-A3B76D87C6DE}">
      <dsp:nvSpPr>
        <dsp:cNvPr id="0" name=""/>
        <dsp:cNvSpPr/>
      </dsp:nvSpPr>
      <dsp:spPr>
        <a:xfrm>
          <a:off x="0" y="786851"/>
          <a:ext cx="821537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64123A-D384-42DD-8645-BBEE0B3DFDE3}">
      <dsp:nvSpPr>
        <dsp:cNvPr id="0" name=""/>
        <dsp:cNvSpPr/>
      </dsp:nvSpPr>
      <dsp:spPr>
        <a:xfrm>
          <a:off x="450169" y="29821"/>
          <a:ext cx="6445795" cy="9757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нерефлексивное и активное слушание;</a:t>
          </a:r>
          <a:r>
            <a:rPr lang="ru-RU" sz="2000" kern="1200" dirty="0"/>
            <a:t> </a:t>
          </a:r>
          <a:endParaRPr lang="ru-RU" sz="2000" kern="1200" dirty="0">
            <a:latin typeface="Constantia" pitchFamily="18" charset="0"/>
          </a:endParaRPr>
        </a:p>
      </dsp:txBody>
      <dsp:txXfrm>
        <a:off x="497801" y="77453"/>
        <a:ext cx="6350531" cy="880473"/>
      </dsp:txXfrm>
    </dsp:sp>
    <dsp:sp modelId="{BE304FEA-12CE-4924-9E47-B9A0123D199F}">
      <dsp:nvSpPr>
        <dsp:cNvPr id="0" name=""/>
        <dsp:cNvSpPr/>
      </dsp:nvSpPr>
      <dsp:spPr>
        <a:xfrm>
          <a:off x="0" y="1766081"/>
          <a:ext cx="821537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4C18A3-63B6-4929-8507-1496F6054DF9}">
      <dsp:nvSpPr>
        <dsp:cNvPr id="0" name=""/>
        <dsp:cNvSpPr/>
      </dsp:nvSpPr>
      <dsp:spPr>
        <a:xfrm>
          <a:off x="410768" y="1276451"/>
          <a:ext cx="6465118" cy="7257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невербальное и вербальное ободрение клиента; </a:t>
          </a:r>
        </a:p>
      </dsp:txBody>
      <dsp:txXfrm>
        <a:off x="446198" y="1311881"/>
        <a:ext cx="6394258" cy="654930"/>
      </dsp:txXfrm>
    </dsp:sp>
    <dsp:sp modelId="{AFAFDA11-7AE0-459E-8D4E-E3EC713EBB56}">
      <dsp:nvSpPr>
        <dsp:cNvPr id="0" name=""/>
        <dsp:cNvSpPr/>
      </dsp:nvSpPr>
      <dsp:spPr>
        <a:xfrm>
          <a:off x="0" y="2991617"/>
          <a:ext cx="821537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DD5A37-B60D-442D-8A5E-AF8B2323AE1F}">
      <dsp:nvSpPr>
        <dsp:cNvPr id="0" name=""/>
        <dsp:cNvSpPr/>
      </dsp:nvSpPr>
      <dsp:spPr>
        <a:xfrm>
          <a:off x="410768" y="2255681"/>
          <a:ext cx="6482830" cy="9720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анализ конкретных ситуаций, связанных с психологическими затруднениями клиента;</a:t>
          </a:r>
          <a:r>
            <a:rPr lang="ru-RU" sz="2400" kern="1200" dirty="0">
              <a:latin typeface="Constantia" pitchFamily="18" charset="0"/>
            </a:rPr>
            <a:t> </a:t>
          </a:r>
        </a:p>
      </dsp:txBody>
      <dsp:txXfrm>
        <a:off x="458222" y="2303135"/>
        <a:ext cx="6387922" cy="877187"/>
      </dsp:txXfrm>
    </dsp:sp>
    <dsp:sp modelId="{63AEEBC2-19C8-4B31-8DC7-B46254B619CF}">
      <dsp:nvSpPr>
        <dsp:cNvPr id="0" name=""/>
        <dsp:cNvSpPr/>
      </dsp:nvSpPr>
      <dsp:spPr>
        <a:xfrm>
          <a:off x="0" y="4550186"/>
          <a:ext cx="821537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8AD554-1DF7-4B77-AB30-8077D8532DC4}">
      <dsp:nvSpPr>
        <dsp:cNvPr id="0" name=""/>
        <dsp:cNvSpPr/>
      </dsp:nvSpPr>
      <dsp:spPr>
        <a:xfrm>
          <a:off x="391112" y="3481217"/>
          <a:ext cx="7822243" cy="1305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u="sng" kern="1200" dirty="0">
              <a:latin typeface="Constantia" pitchFamily="18" charset="0"/>
            </a:rPr>
            <a:t>Результат: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 – Определение проблемы клиента. гипотеза  об источниках и  причинах затруднений клиента. </a:t>
          </a:r>
        </a:p>
      </dsp:txBody>
      <dsp:txXfrm>
        <a:off x="454823" y="3544928"/>
        <a:ext cx="7694821" cy="11777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F060B-CCC9-476E-896C-E9F6264F73B1}">
      <dsp:nvSpPr>
        <dsp:cNvPr id="0" name=""/>
        <dsp:cNvSpPr/>
      </dsp:nvSpPr>
      <dsp:spPr>
        <a:xfrm flipV="1">
          <a:off x="0" y="2761137"/>
          <a:ext cx="8572560" cy="7847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89373-5C57-4B67-9D68-4BDFDF8EA5C6}">
      <dsp:nvSpPr>
        <dsp:cNvPr id="0" name=""/>
        <dsp:cNvSpPr/>
      </dsp:nvSpPr>
      <dsp:spPr>
        <a:xfrm>
          <a:off x="389281" y="182752"/>
          <a:ext cx="8176923" cy="27997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u="none" kern="1200" dirty="0">
              <a:latin typeface="Constantia" pitchFamily="18" charset="0"/>
            </a:rPr>
            <a:t>Этап 3. Оказание воздействия</a:t>
          </a:r>
          <a:endParaRPr lang="ru-RU" sz="2400" b="1" kern="1200" dirty="0">
            <a:latin typeface="Constantia" pitchFamily="18" charset="0"/>
          </a:endParaRP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u="sng" kern="1200" dirty="0">
              <a:latin typeface="Constantia" pitchFamily="18" charset="0"/>
            </a:rPr>
            <a:t>Этап условно разделен на подэтапы: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- Коррекция установок клиента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- Коррекция поведения клиента</a:t>
          </a:r>
          <a:endParaRPr lang="ru-RU" sz="2400" b="0" i="0" u="none" kern="1200" dirty="0">
            <a:latin typeface="Constantia" pitchFamily="18" charset="0"/>
          </a:endParaRPr>
        </a:p>
      </dsp:txBody>
      <dsp:txXfrm>
        <a:off x="525955" y="319426"/>
        <a:ext cx="7903575" cy="2526436"/>
      </dsp:txXfrm>
    </dsp:sp>
    <dsp:sp modelId="{1FD193A4-E52D-44DB-9F86-07687C3338FA}">
      <dsp:nvSpPr>
        <dsp:cNvPr id="0" name=""/>
        <dsp:cNvSpPr/>
      </dsp:nvSpPr>
      <dsp:spPr>
        <a:xfrm>
          <a:off x="0" y="5582915"/>
          <a:ext cx="857256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2C5864-477A-4924-B837-7A089DB7785C}">
      <dsp:nvSpPr>
        <dsp:cNvPr id="0" name=""/>
        <dsp:cNvSpPr/>
      </dsp:nvSpPr>
      <dsp:spPr>
        <a:xfrm>
          <a:off x="408954" y="3626872"/>
          <a:ext cx="8162767" cy="21774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6816" tIns="0" rIns="226816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0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0" i="0" u="none" kern="1200" dirty="0"/>
            <a:t>Длительность  этапа 10 – 15 минут при средней продолжительности одной консультативной беседы 45 минут – 1 час 10 минут.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</dsp:txBody>
      <dsp:txXfrm>
        <a:off x="515248" y="3733166"/>
        <a:ext cx="7950179" cy="19648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D2A76-8953-4BF2-9097-B78FA5784EB2}">
      <dsp:nvSpPr>
        <dsp:cNvPr id="0" name=""/>
        <dsp:cNvSpPr/>
      </dsp:nvSpPr>
      <dsp:spPr>
        <a:xfrm>
          <a:off x="0" y="4036083"/>
          <a:ext cx="8572560" cy="677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Негативная реакция партнера,  усугубляющая проблемы клиента</a:t>
          </a:r>
          <a:endParaRPr lang="ru-RU" sz="2400" kern="1200" dirty="0"/>
        </a:p>
      </dsp:txBody>
      <dsp:txXfrm>
        <a:off x="0" y="4036083"/>
        <a:ext cx="8572560" cy="677001"/>
      </dsp:txXfrm>
    </dsp:sp>
    <dsp:sp modelId="{1F426639-8CAD-4447-8817-5C560BBBC42D}">
      <dsp:nvSpPr>
        <dsp:cNvPr id="0" name=""/>
        <dsp:cNvSpPr/>
      </dsp:nvSpPr>
      <dsp:spPr>
        <a:xfrm rot="10800000">
          <a:off x="0" y="2540349"/>
          <a:ext cx="8572560" cy="152073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0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400" kern="1200" dirty="0">
              <a:latin typeface="Constantia" pitchFamily="18" charset="0"/>
            </a:rPr>
            <a:t>Неадекватные средства, избираемые для реализации этих целей, приводящие к сложности во взаимоотношениях</a:t>
          </a: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2400" b="0" i="0" u="none" kern="1200" dirty="0"/>
        </a:p>
      </dsp:txBody>
      <dsp:txXfrm rot="10800000">
        <a:off x="0" y="2540349"/>
        <a:ext cx="8572560" cy="988129"/>
      </dsp:txXfrm>
    </dsp:sp>
    <dsp:sp modelId="{70380C61-D309-4DD8-BDCF-C7C117A76E5F}">
      <dsp:nvSpPr>
        <dsp:cNvPr id="0" name=""/>
        <dsp:cNvSpPr/>
      </dsp:nvSpPr>
      <dsp:spPr>
        <a:xfrm rot="10800000">
          <a:off x="0" y="2"/>
          <a:ext cx="8572560" cy="256352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Чувство или переживание клиента, длительно существующее или периодически возникающее в связи с логикой развития отношений, побуждающие клиента к тому, чтобы добиваться достижения своих целей и потребностей (любви, власти, понимания и т.д.)</a:t>
          </a:r>
          <a:endParaRPr lang="ru-RU" sz="2400" b="0" i="0" u="none" kern="1200" dirty="0">
            <a:latin typeface="Constantia" pitchFamily="18" charset="0"/>
          </a:endParaRPr>
        </a:p>
      </dsp:txBody>
      <dsp:txXfrm rot="10800000">
        <a:off x="0" y="2"/>
        <a:ext cx="8572560" cy="166570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126F2-F939-4604-B437-9F27675EE444}">
      <dsp:nvSpPr>
        <dsp:cNvPr id="0" name=""/>
        <dsp:cNvSpPr/>
      </dsp:nvSpPr>
      <dsp:spPr>
        <a:xfrm>
          <a:off x="0" y="71433"/>
          <a:ext cx="8229600" cy="4714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Constantia" pitchFamily="18" charset="0"/>
            </a:rPr>
            <a:t>Акцентирование противоречий рассказа клиента, </a:t>
          </a:r>
          <a:endParaRPr lang="ru-RU" sz="2400" b="1" kern="1200" dirty="0">
            <a:latin typeface="Constantia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Constantia" pitchFamily="18" charset="0"/>
            </a:rPr>
            <a:t>Интерпретация ситуации клиента на основе личного опыта или теоретических знаний, </a:t>
          </a:r>
          <a:endParaRPr lang="ru-RU" sz="2400" b="1" kern="1200" dirty="0">
            <a:latin typeface="Constantia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Constantia" pitchFamily="18" charset="0"/>
            </a:rPr>
            <a:t>Постановка клиента в рефлексивную позицию, </a:t>
          </a:r>
          <a:endParaRPr lang="ru-RU" sz="2400" b="1" kern="1200" dirty="0">
            <a:latin typeface="Constantia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Constantia" pitchFamily="18" charset="0"/>
            </a:rPr>
            <a:t>Открытая конфронтация с клиентом, </a:t>
          </a:r>
          <a:endParaRPr lang="ru-RU" sz="2400" b="1" kern="1200" dirty="0">
            <a:latin typeface="Constantia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Constantia" pitchFamily="18" charset="0"/>
            </a:rPr>
            <a:t>Помещение клиента в ситуацию, способствующую получению нового опыта, </a:t>
          </a:r>
          <a:endParaRPr lang="ru-RU" sz="2400" b="1" kern="1200" dirty="0">
            <a:latin typeface="Constantia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Constantia" pitchFamily="18" charset="0"/>
            </a:rPr>
            <a:t>Резюмирование, </a:t>
          </a:r>
          <a:endParaRPr lang="ru-RU" sz="2400" b="1" kern="1200" dirty="0">
            <a:latin typeface="Constantia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Constantia" pitchFamily="18" charset="0"/>
            </a:rPr>
            <a:t>Интерпретация и обсуждение реалий эмоциональной жизни клиента,</a:t>
          </a:r>
          <a:endParaRPr lang="ru-RU" sz="2400" b="1" kern="1200" dirty="0">
            <a:latin typeface="Constantia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kern="1200" dirty="0">
              <a:latin typeface="Constantia" pitchFamily="18" charset="0"/>
            </a:rPr>
            <a:t>Самораскрытие психолога-консультанта.</a:t>
          </a:r>
          <a:endParaRPr lang="ru-RU" sz="2400" b="1" kern="1200" dirty="0">
            <a:latin typeface="Constantia" pitchFamily="18" charset="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400" kern="1200" dirty="0">
            <a:latin typeface="Constantia" pitchFamily="18" charset="0"/>
          </a:endParaRPr>
        </a:p>
      </dsp:txBody>
      <dsp:txXfrm>
        <a:off x="138095" y="209528"/>
        <a:ext cx="7953410" cy="44387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E7548-DCA1-4288-97C5-0AB309ECCD6E}">
      <dsp:nvSpPr>
        <dsp:cNvPr id="0" name=""/>
        <dsp:cNvSpPr/>
      </dsp:nvSpPr>
      <dsp:spPr>
        <a:xfrm>
          <a:off x="-12189" y="-29085"/>
          <a:ext cx="6617980" cy="1174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Constantia" pitchFamily="18" charset="0"/>
            </a:rPr>
            <a:t>Результат деятельности на подэтапе коррекция установок:  </a:t>
          </a:r>
          <a:endParaRPr lang="ru-RU" sz="2000" b="1" kern="1200" dirty="0"/>
        </a:p>
      </dsp:txBody>
      <dsp:txXfrm>
        <a:off x="22208" y="5312"/>
        <a:ext cx="4473450" cy="1105590"/>
      </dsp:txXfrm>
    </dsp:sp>
    <dsp:sp modelId="{293980F4-7822-44BA-8BA5-FF4BB87487FC}">
      <dsp:nvSpPr>
        <dsp:cNvPr id="0" name=""/>
        <dsp:cNvSpPr/>
      </dsp:nvSpPr>
      <dsp:spPr>
        <a:xfrm>
          <a:off x="632104" y="1049239"/>
          <a:ext cx="7798274" cy="45184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u="sng" kern="1200" dirty="0">
              <a:latin typeface="Constantia" pitchFamily="18" charset="0"/>
            </a:rPr>
            <a:t>Результат работы психолога-консультанта на первом подэтапе консультирования - 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Constantia" pitchFamily="18" charset="0"/>
            </a:rPr>
            <a:t>непринятие клиентом прежних способов поведения в проблемных ситуациях, установка на поиск новых, более конструктивных, отвечающих реалиям возникшей ситуации </a:t>
          </a:r>
          <a:r>
            <a:rPr lang="ru-RU" sz="2400" kern="1200">
              <a:latin typeface="Constantia" pitchFamily="18" charset="0"/>
            </a:rPr>
            <a:t>способов поведения</a:t>
          </a:r>
          <a:r>
            <a:rPr lang="ru-RU" sz="2000" kern="1200">
              <a:latin typeface="Constantia" pitchFamily="18" charset="0"/>
            </a:rPr>
            <a:t>. </a:t>
          </a:r>
          <a:endParaRPr lang="ru-RU" sz="2000" kern="1200" dirty="0">
            <a:latin typeface="Constantia" pitchFamily="18" charset="0"/>
          </a:endParaRPr>
        </a:p>
      </dsp:txBody>
      <dsp:txXfrm>
        <a:off x="764445" y="1181580"/>
        <a:ext cx="4526801" cy="4253779"/>
      </dsp:txXfrm>
    </dsp:sp>
    <dsp:sp modelId="{BA595F0E-07F8-4811-B314-3A55F21F3BAC}">
      <dsp:nvSpPr>
        <dsp:cNvPr id="0" name=""/>
        <dsp:cNvSpPr/>
      </dsp:nvSpPr>
      <dsp:spPr>
        <a:xfrm>
          <a:off x="5331688" y="1201942"/>
          <a:ext cx="1462693" cy="146269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5660794" y="1201942"/>
        <a:ext cx="804481" cy="11006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A4DCE-733B-4803-BCBF-67A1E14570D5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EA863-D56D-4A82-AB33-37F3E6CB43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B2CB3-CC1A-446B-92F0-EE4F249AFF9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B2CB3-CC1A-446B-92F0-EE4F249AFF9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B2CB3-CC1A-446B-92F0-EE4F249AFF9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D613BFA-0E8A-4930-BAEF-12261EAF8ED2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CD75FBF-C4EA-4EC7-B614-F8D252B096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857232"/>
            <a:ext cx="8458200" cy="3000397"/>
          </a:xfrm>
        </p:spPr>
        <p:txBody>
          <a:bodyPr>
            <a:normAutofit/>
          </a:bodyPr>
          <a:lstStyle/>
          <a:p>
            <a:r>
              <a:rPr lang="ru-RU" sz="3600" b="1" i="1" dirty="0">
                <a:latin typeface="Constantia" pitchFamily="18" charset="0"/>
              </a:rPr>
              <a:t>Психологическое Консультирование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algn="just">
              <a:spcBef>
                <a:spcPts val="0"/>
              </a:spcBef>
            </a:pPr>
            <a:r>
              <a:rPr lang="ru-RU" sz="3200" b="1" dirty="0"/>
              <a:t>Этапы </a:t>
            </a:r>
          </a:p>
          <a:p>
            <a:pPr marL="0" algn="just">
              <a:spcBef>
                <a:spcPts val="0"/>
              </a:spcBef>
            </a:pPr>
            <a:r>
              <a:rPr lang="ru-RU" sz="3200" b="1" dirty="0"/>
              <a:t>психологического консультирования</a:t>
            </a:r>
          </a:p>
        </p:txBody>
      </p:sp>
      <p:pic>
        <p:nvPicPr>
          <p:cNvPr id="17410" name="Picture 2" descr="E:\рабочий стол\09\Pictures\НЛП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85728"/>
            <a:ext cx="4714908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229600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71472" y="714356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/>
              <a:t>Основные приемы и средства, используемые консультантом на подэтапе «коррекция установок клиента»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571480"/>
          <a:ext cx="822960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822960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71472" y="642918"/>
            <a:ext cx="83582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onstantia" pitchFamily="18" charset="0"/>
              </a:rPr>
              <a:t>Основное содержание деятельности на подэтапе </a:t>
            </a:r>
          </a:p>
          <a:p>
            <a:pPr algn="ctr"/>
            <a:r>
              <a:rPr lang="ru-RU" sz="2000" b="1" dirty="0">
                <a:latin typeface="Constantia" pitchFamily="18" charset="0"/>
              </a:rPr>
              <a:t>«коррекция поведения клиента»</a:t>
            </a:r>
            <a:endParaRPr lang="ru-RU" sz="20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57158" y="785794"/>
          <a:ext cx="821537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4"/>
          <p:cNvSpPr/>
          <p:nvPr/>
        </p:nvSpPr>
        <p:spPr>
          <a:xfrm>
            <a:off x="1214414" y="1142985"/>
            <a:ext cx="7753073" cy="1428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365" tIns="0" rIns="217365" bIns="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5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502275"/>
          </a:xfrm>
        </p:spPr>
        <p:txBody>
          <a:bodyPr>
            <a:normAutofit fontScale="97500"/>
          </a:bodyPr>
          <a:lstStyle/>
          <a:p>
            <a:pPr>
              <a:buNone/>
            </a:pPr>
            <a:r>
              <a:rPr lang="ru-RU" sz="2500" b="1">
                <a:latin typeface="Times New Roman" pitchFamily="18" charset="0"/>
                <a:cs typeface="Times New Roman" pitchFamily="18" charset="0"/>
              </a:rPr>
              <a:t>Источник: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Елизаров А. Н.  Основы индивидуального и семейного психологического консультирования: Учебное пособие. – М.: «Ось–89», 2003. – 336 с. 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Кочюнас Р. Психологическое консультирование и групповая психотерапия / Р. Кочюнас – 6-е изд. – М.: Академический Проект; Трикста, 2008. – 464 с.</a:t>
            </a:r>
            <a:endPara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43998" cy="785818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>
                <a:latin typeface="+mn-lt"/>
                <a:cs typeface="Times New Roman" pitchFamily="18" charset="0"/>
              </a:rPr>
              <a:t>ЭТАПЫ КОНСУЛЬТАТИВНОЙ БЕСЕДЫ</a:t>
            </a:r>
            <a:br>
              <a:rPr lang="ru-RU" sz="2400" i="1" dirty="0">
                <a:latin typeface="+mn-lt"/>
                <a:cs typeface="Times New Roman" pitchFamily="18" charset="0"/>
              </a:rPr>
            </a:br>
            <a:r>
              <a:rPr lang="ru-RU" sz="2400" i="1" dirty="0">
                <a:latin typeface="+mn-lt"/>
                <a:cs typeface="Times New Roman" pitchFamily="18" charset="0"/>
              </a:rPr>
              <a:t>(А.Н.Елизаров)</a:t>
            </a: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sz="half" idx="1"/>
          </p:nvPr>
        </p:nvGraphicFramePr>
        <p:xfrm>
          <a:off x="357158" y="1500150"/>
          <a:ext cx="8572560" cy="5143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одержимое 10"/>
          <p:cNvGraphicFramePr>
            <a:graphicFrameLocks noGrp="1"/>
          </p:cNvGraphicFramePr>
          <p:nvPr>
            <p:ph sz="half" idx="1"/>
          </p:nvPr>
        </p:nvGraphicFramePr>
        <p:xfrm>
          <a:off x="357158" y="714356"/>
          <a:ext cx="857256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500034" y="1357298"/>
          <a:ext cx="821537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4"/>
          <p:cNvSpPr/>
          <p:nvPr/>
        </p:nvSpPr>
        <p:spPr>
          <a:xfrm>
            <a:off x="1214414" y="1142985"/>
            <a:ext cx="7753073" cy="1428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365" tIns="0" rIns="217365" bIns="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571480"/>
            <a:ext cx="8143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latin typeface="Constantia" pitchFamily="18" charset="0"/>
                <a:cs typeface="Times New Roman" pitchFamily="18" charset="0"/>
              </a:rPr>
              <a:t>Деятельность психолога-консультанта на подэтапе «формирование гипотез» </a:t>
            </a:r>
            <a:endParaRPr lang="ru-RU" i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500034" y="1357298"/>
          <a:ext cx="8215370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4"/>
          <p:cNvSpPr/>
          <p:nvPr/>
        </p:nvSpPr>
        <p:spPr>
          <a:xfrm>
            <a:off x="1214414" y="1142985"/>
            <a:ext cx="7753073" cy="1428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365" tIns="0" rIns="217365" bIns="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571480"/>
            <a:ext cx="81439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latin typeface="Constantia" pitchFamily="18" charset="0"/>
                <a:cs typeface="Times New Roman" pitchFamily="18" charset="0"/>
              </a:rPr>
              <a:t>Основные действия психолога-консультанта на подэтапе </a:t>
            </a:r>
          </a:p>
          <a:p>
            <a:pPr algn="ctr"/>
            <a:r>
              <a:rPr lang="ru-RU" sz="2000" b="1" i="1" dirty="0">
                <a:latin typeface="Constantia" pitchFamily="18" charset="0"/>
                <a:cs typeface="Times New Roman" pitchFamily="18" charset="0"/>
              </a:rPr>
              <a:t>«проверка  консультативных гипотез» </a:t>
            </a:r>
            <a:endParaRPr lang="ru-RU" sz="2000" i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500034" y="1357298"/>
          <a:ext cx="821537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4"/>
          <p:cNvSpPr/>
          <p:nvPr/>
        </p:nvSpPr>
        <p:spPr>
          <a:xfrm>
            <a:off x="1214414" y="1142985"/>
            <a:ext cx="7753073" cy="14287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17365" tIns="0" rIns="217365" bIns="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500043"/>
            <a:ext cx="82868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i="1" dirty="0">
              <a:latin typeface="Constantia" pitchFamily="18" charset="0"/>
            </a:endParaRPr>
          </a:p>
          <a:p>
            <a:pPr algn="ctr"/>
            <a:r>
              <a:rPr lang="ru-RU" sz="2000" b="1" i="1" dirty="0">
                <a:latin typeface="Constantia" pitchFamily="18" charset="0"/>
              </a:rPr>
              <a:t>Основные приемы и средства, используемые консультантом:</a:t>
            </a:r>
            <a:endParaRPr lang="ru-RU" sz="2000" b="1" i="1" dirty="0">
              <a:latin typeface="Constantia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latin typeface="Constantia" pitchFamily="18" charset="0"/>
                <a:cs typeface="Times New Roman" pitchFamily="18" charset="0"/>
              </a:rPr>
              <a:t> </a:t>
            </a:r>
            <a:endParaRPr lang="ru-RU" sz="2000" b="1" i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одержимое 10"/>
          <p:cNvGraphicFramePr>
            <a:graphicFrameLocks noGrp="1"/>
          </p:cNvGraphicFramePr>
          <p:nvPr>
            <p:ph sz="half" idx="1"/>
          </p:nvPr>
        </p:nvGraphicFramePr>
        <p:xfrm>
          <a:off x="357158" y="500042"/>
          <a:ext cx="857256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928694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r>
              <a:rPr lang="ru-RU" sz="2200" b="1" dirty="0">
                <a:solidFill>
                  <a:schemeClr val="tx1"/>
                </a:solidFill>
                <a:latin typeface="Constantia" pitchFamily="18" charset="0"/>
              </a:rPr>
              <a:t>Основные действия психолога-консультанта на подэтапе </a:t>
            </a:r>
            <a:br>
              <a:rPr lang="ru-RU" sz="2200" b="1" dirty="0">
                <a:solidFill>
                  <a:schemeClr val="tx1"/>
                </a:solidFill>
                <a:latin typeface="Constantia" pitchFamily="18" charset="0"/>
              </a:rPr>
            </a:br>
            <a:r>
              <a:rPr lang="ru-RU" sz="2200" b="1" dirty="0">
                <a:solidFill>
                  <a:schemeClr val="tx1"/>
                </a:solidFill>
                <a:latin typeface="Constantia" pitchFamily="18" charset="0"/>
              </a:rPr>
              <a:t>«коррекция установок клиента» </a:t>
            </a:r>
            <a:br>
              <a:rPr lang="ru-RU" sz="2200" b="1" dirty="0">
                <a:solidFill>
                  <a:schemeClr val="tx1"/>
                </a:solidFill>
                <a:latin typeface="Constantia" pitchFamily="18" charset="0"/>
              </a:rPr>
            </a:br>
            <a:endParaRPr lang="ru-RU" sz="2200" b="1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8861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Bef>
                <a:spcPts val="0"/>
              </a:spcBef>
            </a:pPr>
            <a:r>
              <a:rPr lang="ru-RU" dirty="0">
                <a:latin typeface="Constantia" pitchFamily="18" charset="0"/>
              </a:rPr>
              <a:t> Задача консультанта на этом этапе состоит в том, проанализировать особенности поведения клиента, лежащие в основе проблем, ответив на вопрос: </a:t>
            </a:r>
          </a:p>
          <a:p>
            <a:pPr marL="0" indent="0" algn="just">
              <a:spcBef>
                <a:spcPts val="0"/>
              </a:spcBef>
            </a:pPr>
            <a:r>
              <a:rPr lang="ru-RU" dirty="0">
                <a:latin typeface="Constantia" pitchFamily="18" charset="0"/>
              </a:rPr>
              <a:t>что стремится добиться клиент своим поведением, какие его потребности удовлетворяются конфликтом. </a:t>
            </a:r>
          </a:p>
          <a:p>
            <a:pPr marL="0" indent="0" algn="just">
              <a:spcBef>
                <a:spcPts val="0"/>
              </a:spcBef>
            </a:pPr>
            <a:endParaRPr lang="ru-RU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dirty="0">
                <a:latin typeface="Constantia" pitchFamily="18" charset="0"/>
              </a:rPr>
              <a:t> Любое неадекватное невротическое поведение всегда на определенном уровне выгодно клиенту, поскольку тем или иным образом  удовлетворяет те неосознаваемые потребности, которые по каким-либо причинам невозможно удовлетворить по-другому. </a:t>
            </a:r>
          </a:p>
          <a:p>
            <a:pPr marL="0" indent="0" algn="just">
              <a:spcBef>
                <a:spcPts val="0"/>
              </a:spcBef>
            </a:pPr>
            <a:endParaRPr lang="ru-RU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dirty="0">
                <a:latin typeface="Constantia" pitchFamily="18" charset="0"/>
              </a:rPr>
              <a:t> Выгодность симптома является одним из основополагающих принципов современной психотерапии, это положение подробно обсуждается с точки зрения различных теоретических направлений и ориентаций.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одержимое 10"/>
          <p:cNvGraphicFramePr>
            <a:graphicFrameLocks noGrp="1"/>
          </p:cNvGraphicFramePr>
          <p:nvPr>
            <p:ph sz="half" idx="1"/>
          </p:nvPr>
        </p:nvGraphicFramePr>
        <p:xfrm>
          <a:off x="357158" y="1571612"/>
          <a:ext cx="857256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00034" y="500042"/>
            <a:ext cx="8286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onstantia" pitchFamily="18" charset="0"/>
              </a:rPr>
              <a:t>Задача психолога-консультанта на этом подэтапе будет выполнена, если в сознании клиента будет выстроена следующая логическая последовательность:</a:t>
            </a:r>
            <a:endParaRPr lang="ru-RU" sz="2000" b="1" i="1" dirty="0">
              <a:latin typeface="Constantia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latin typeface="Constantia" pitchFamily="18" charset="0"/>
                <a:cs typeface="Times New Roman" pitchFamily="18" charset="0"/>
              </a:rPr>
              <a:t> </a:t>
            </a:r>
            <a:endParaRPr lang="ru-RU" sz="2000" b="1" i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1281</TotalTime>
  <Words>693</Words>
  <Application>Microsoft Office PowerPoint</Application>
  <PresentationFormat>Экран (4:3)</PresentationFormat>
  <Paragraphs>98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Calibri</vt:lpstr>
      <vt:lpstr>Constantia</vt:lpstr>
      <vt:lpstr>Georgia</vt:lpstr>
      <vt:lpstr>Times New Roman</vt:lpstr>
      <vt:lpstr>Trebuchet MS</vt:lpstr>
      <vt:lpstr>Wingdings 2</vt:lpstr>
      <vt:lpstr>Городская</vt:lpstr>
      <vt:lpstr>Психологическое Консультирование</vt:lpstr>
      <vt:lpstr>ЭТАПЫ КОНСУЛЬТАТИВНОЙ БЕСЕДЫ (А.Н.Елизаров)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Основные действия психолога-консультанта на подэтапе  «коррекция установок клиента»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Пользователь Windows</cp:lastModifiedBy>
  <cp:revision>119</cp:revision>
  <dcterms:created xsi:type="dcterms:W3CDTF">2015-12-11T07:22:45Z</dcterms:created>
  <dcterms:modified xsi:type="dcterms:W3CDTF">2020-12-06T20:44:09Z</dcterms:modified>
</cp:coreProperties>
</file>