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8" r:id="rId2"/>
    <p:sldId id="257" r:id="rId3"/>
    <p:sldId id="279" r:id="rId4"/>
    <p:sldId id="291" r:id="rId5"/>
    <p:sldId id="292" r:id="rId6"/>
    <p:sldId id="293" r:id="rId7"/>
    <p:sldId id="283" r:id="rId8"/>
    <p:sldId id="284" r:id="rId9"/>
    <p:sldId id="285" r:id="rId10"/>
    <p:sldId id="286" r:id="rId11"/>
    <p:sldId id="288" r:id="rId12"/>
    <p:sldId id="289" r:id="rId13"/>
    <p:sldId id="276" r:id="rId14"/>
    <p:sldId id="287" r:id="rId15"/>
    <p:sldId id="282" r:id="rId16"/>
    <p:sldId id="29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41C6F-EF5D-4367-AC5E-66362FA2298A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688D67-560C-4AFC-88A7-14C95A78A063}">
      <dgm:prSet phldrT="[Текст]" custT="1"/>
      <dgm:spPr/>
      <dgm:t>
        <a:bodyPr/>
        <a:lstStyle/>
        <a:p>
          <a:pPr algn="ctr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Методологичекий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блок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758A9858-704E-494F-8F01-6BD37FA19E6D}" type="parTrans" cxnId="{510E8D3F-40F6-4C62-B75F-F9D14FAFD1DF}">
      <dgm:prSet/>
      <dgm:spPr/>
      <dgm:t>
        <a:bodyPr/>
        <a:lstStyle/>
        <a:p>
          <a:pPr algn="ctr"/>
          <a:endParaRPr lang="ru-RU" sz="1400"/>
        </a:p>
      </dgm:t>
    </dgm:pt>
    <dgm:pt modelId="{A30EC660-D65A-4ACD-82ED-731AB7A8068A}" type="sibTrans" cxnId="{510E8D3F-40F6-4C62-B75F-F9D14FAFD1DF}">
      <dgm:prSet custT="1"/>
      <dgm:spPr/>
      <dgm:t>
        <a:bodyPr/>
        <a:lstStyle/>
        <a:p>
          <a:pPr algn="ctr"/>
          <a:endParaRPr lang="ru-RU" sz="2800"/>
        </a:p>
      </dgm:t>
    </dgm:pt>
    <dgm:pt modelId="{287EB394-D54F-4326-9D9E-A0B80B1F5FF5}">
      <dgm:prSet phldrT="[Текст]" custT="1"/>
      <dgm:spPr/>
      <dgm:t>
        <a:bodyPr/>
        <a:lstStyle/>
        <a:p>
          <a:pPr algn="ctr"/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Технологичекий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блок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F9C13C88-B8E1-4577-9AAA-2DE93D555C92}" type="parTrans" cxnId="{8D9D4CEB-B8AF-464B-BD72-D3E3DAB2A83C}">
      <dgm:prSet/>
      <dgm:spPr/>
      <dgm:t>
        <a:bodyPr/>
        <a:lstStyle/>
        <a:p>
          <a:pPr algn="ctr"/>
          <a:endParaRPr lang="ru-RU" sz="1400"/>
        </a:p>
      </dgm:t>
    </dgm:pt>
    <dgm:pt modelId="{7A222EB2-BBE3-4C0B-A020-5F8DD0A8F8ED}" type="sibTrans" cxnId="{8D9D4CEB-B8AF-464B-BD72-D3E3DAB2A83C}">
      <dgm:prSet custT="1"/>
      <dgm:spPr/>
      <dgm:t>
        <a:bodyPr/>
        <a:lstStyle/>
        <a:p>
          <a:pPr algn="ctr"/>
          <a:endParaRPr lang="ru-RU" sz="2800"/>
        </a:p>
      </dgm:t>
    </dgm:pt>
    <dgm:pt modelId="{45EAC8AF-3E24-4B54-BC2A-751ED1EA5AAC}">
      <dgm:prSet phldrT="[Текст]" custT="1"/>
      <dgm:spPr/>
      <dgm:t>
        <a:bodyPr/>
        <a:lstStyle/>
        <a:p>
          <a:pPr algn="ctr"/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Оценочно-результативный блок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DDC36829-818A-47C0-A1CF-0F5A08D14040}" type="parTrans" cxnId="{0C58EBBC-790B-4500-A270-44D0316EBFB6}">
      <dgm:prSet/>
      <dgm:spPr/>
      <dgm:t>
        <a:bodyPr/>
        <a:lstStyle/>
        <a:p>
          <a:pPr algn="ctr"/>
          <a:endParaRPr lang="ru-RU" sz="1400"/>
        </a:p>
      </dgm:t>
    </dgm:pt>
    <dgm:pt modelId="{C480322C-0B43-4793-84C5-412AC0DCFC42}" type="sibTrans" cxnId="{0C58EBBC-790B-4500-A270-44D0316EBFB6}">
      <dgm:prSet/>
      <dgm:spPr/>
      <dgm:t>
        <a:bodyPr/>
        <a:lstStyle/>
        <a:p>
          <a:pPr algn="ctr"/>
          <a:endParaRPr lang="ru-RU" sz="1400"/>
        </a:p>
      </dgm:t>
    </dgm:pt>
    <dgm:pt modelId="{988D75CC-C6EE-44C7-9D59-FFEA11A3F54A}" type="pres">
      <dgm:prSet presAssocID="{66D41C6F-EF5D-4367-AC5E-66362FA2298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B00662-8DE0-48F2-B0B6-EBA2338D614D}" type="pres">
      <dgm:prSet presAssocID="{66D41C6F-EF5D-4367-AC5E-66362FA2298A}" presName="dummyMaxCanvas" presStyleCnt="0">
        <dgm:presLayoutVars/>
      </dgm:prSet>
      <dgm:spPr/>
    </dgm:pt>
    <dgm:pt modelId="{2FB9E1E4-AB7D-49FC-ADB6-6BF291F87F5F}" type="pres">
      <dgm:prSet presAssocID="{66D41C6F-EF5D-4367-AC5E-66362FA2298A}" presName="ThreeNodes_1" presStyleLbl="node1" presStyleIdx="0" presStyleCnt="3" custScaleX="92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54388-CB06-4826-A064-03F3C38B40B0}" type="pres">
      <dgm:prSet presAssocID="{66D41C6F-EF5D-4367-AC5E-66362FA2298A}" presName="ThreeNodes_2" presStyleLbl="node1" presStyleIdx="1" presStyleCnt="3" custScaleX="94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E20D1-A481-4937-BD8B-C3B6B591CF9B}" type="pres">
      <dgm:prSet presAssocID="{66D41C6F-EF5D-4367-AC5E-66362FA2298A}" presName="ThreeNodes_3" presStyleLbl="node1" presStyleIdx="2" presStyleCnt="3" custScaleX="904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95486-1047-4ADF-BB49-08672A65999D}" type="pres">
      <dgm:prSet presAssocID="{66D41C6F-EF5D-4367-AC5E-66362FA2298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2B1E2-8C28-4DDF-BA34-E54B4404099B}" type="pres">
      <dgm:prSet presAssocID="{66D41C6F-EF5D-4367-AC5E-66362FA2298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BCC65-2A00-466E-AF0A-63717064D61F}" type="pres">
      <dgm:prSet presAssocID="{66D41C6F-EF5D-4367-AC5E-66362FA2298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BD0C47-10F0-47B0-94FC-4E18A8002339}" type="pres">
      <dgm:prSet presAssocID="{66D41C6F-EF5D-4367-AC5E-66362FA2298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78EE9D-637B-4178-A3C7-C9AC1E789188}" type="pres">
      <dgm:prSet presAssocID="{66D41C6F-EF5D-4367-AC5E-66362FA2298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B918F7-92B6-4541-84DB-A50B537B96B7}" type="presOf" srcId="{287EB394-D54F-4326-9D9E-A0B80B1F5FF5}" destId="{01354388-CB06-4826-A064-03F3C38B40B0}" srcOrd="0" destOrd="0" presId="urn:microsoft.com/office/officeart/2005/8/layout/vProcess5"/>
    <dgm:cxn modelId="{510E8D3F-40F6-4C62-B75F-F9D14FAFD1DF}" srcId="{66D41C6F-EF5D-4367-AC5E-66362FA2298A}" destId="{36688D67-560C-4AFC-88A7-14C95A78A063}" srcOrd="0" destOrd="0" parTransId="{758A9858-704E-494F-8F01-6BD37FA19E6D}" sibTransId="{A30EC660-D65A-4ACD-82ED-731AB7A8068A}"/>
    <dgm:cxn modelId="{887B7C53-921C-4198-A061-845BA46B2DAC}" type="presOf" srcId="{45EAC8AF-3E24-4B54-BC2A-751ED1EA5AAC}" destId="{7878EE9D-637B-4178-A3C7-C9AC1E789188}" srcOrd="1" destOrd="0" presId="urn:microsoft.com/office/officeart/2005/8/layout/vProcess5"/>
    <dgm:cxn modelId="{8D9D4CEB-B8AF-464B-BD72-D3E3DAB2A83C}" srcId="{66D41C6F-EF5D-4367-AC5E-66362FA2298A}" destId="{287EB394-D54F-4326-9D9E-A0B80B1F5FF5}" srcOrd="1" destOrd="0" parTransId="{F9C13C88-B8E1-4577-9AAA-2DE93D555C92}" sibTransId="{7A222EB2-BBE3-4C0B-A020-5F8DD0A8F8ED}"/>
    <dgm:cxn modelId="{0C58EBBC-790B-4500-A270-44D0316EBFB6}" srcId="{66D41C6F-EF5D-4367-AC5E-66362FA2298A}" destId="{45EAC8AF-3E24-4B54-BC2A-751ED1EA5AAC}" srcOrd="2" destOrd="0" parTransId="{DDC36829-818A-47C0-A1CF-0F5A08D14040}" sibTransId="{C480322C-0B43-4793-84C5-412AC0DCFC42}"/>
    <dgm:cxn modelId="{4AB768D7-ECB2-4EDE-96A9-0CB7787D92FD}" type="presOf" srcId="{36688D67-560C-4AFC-88A7-14C95A78A063}" destId="{2FB9E1E4-AB7D-49FC-ADB6-6BF291F87F5F}" srcOrd="0" destOrd="0" presId="urn:microsoft.com/office/officeart/2005/8/layout/vProcess5"/>
    <dgm:cxn modelId="{6B4221A5-26A0-48FA-9771-99158AC77BB1}" type="presOf" srcId="{45EAC8AF-3E24-4B54-BC2A-751ED1EA5AAC}" destId="{FA1E20D1-A481-4937-BD8B-C3B6B591CF9B}" srcOrd="0" destOrd="0" presId="urn:microsoft.com/office/officeart/2005/8/layout/vProcess5"/>
    <dgm:cxn modelId="{E484E510-8D49-4A15-B665-D5473BCD8441}" type="presOf" srcId="{66D41C6F-EF5D-4367-AC5E-66362FA2298A}" destId="{988D75CC-C6EE-44C7-9D59-FFEA11A3F54A}" srcOrd="0" destOrd="0" presId="urn:microsoft.com/office/officeart/2005/8/layout/vProcess5"/>
    <dgm:cxn modelId="{B7EF1EA7-F7B4-453E-8984-26FF275EC45D}" type="presOf" srcId="{287EB394-D54F-4326-9D9E-A0B80B1F5FF5}" destId="{28BD0C47-10F0-47B0-94FC-4E18A8002339}" srcOrd="1" destOrd="0" presId="urn:microsoft.com/office/officeart/2005/8/layout/vProcess5"/>
    <dgm:cxn modelId="{4A2009FF-A8D6-474B-9796-1A27F29404D5}" type="presOf" srcId="{A30EC660-D65A-4ACD-82ED-731AB7A8068A}" destId="{46B95486-1047-4ADF-BB49-08672A65999D}" srcOrd="0" destOrd="0" presId="urn:microsoft.com/office/officeart/2005/8/layout/vProcess5"/>
    <dgm:cxn modelId="{1AC911F6-D914-4473-9EE9-2C18E8F7B3A2}" type="presOf" srcId="{7A222EB2-BBE3-4C0B-A020-5F8DD0A8F8ED}" destId="{C762B1E2-8C28-4DDF-BA34-E54B4404099B}" srcOrd="0" destOrd="0" presId="urn:microsoft.com/office/officeart/2005/8/layout/vProcess5"/>
    <dgm:cxn modelId="{C9BB1D88-5EAF-4104-B7A7-EAAA7C271E4A}" type="presOf" srcId="{36688D67-560C-4AFC-88A7-14C95A78A063}" destId="{6E7BCC65-2A00-466E-AF0A-63717064D61F}" srcOrd="1" destOrd="0" presId="urn:microsoft.com/office/officeart/2005/8/layout/vProcess5"/>
    <dgm:cxn modelId="{145D89DC-A2D0-49C1-8AD5-309B1E610229}" type="presParOf" srcId="{988D75CC-C6EE-44C7-9D59-FFEA11A3F54A}" destId="{A2B00662-8DE0-48F2-B0B6-EBA2338D614D}" srcOrd="0" destOrd="0" presId="urn:microsoft.com/office/officeart/2005/8/layout/vProcess5"/>
    <dgm:cxn modelId="{A8C7B6D7-5DFE-4349-A71D-48C32E9CE407}" type="presParOf" srcId="{988D75CC-C6EE-44C7-9D59-FFEA11A3F54A}" destId="{2FB9E1E4-AB7D-49FC-ADB6-6BF291F87F5F}" srcOrd="1" destOrd="0" presId="urn:microsoft.com/office/officeart/2005/8/layout/vProcess5"/>
    <dgm:cxn modelId="{DC1376AC-1179-45D4-BA49-73471F1C041F}" type="presParOf" srcId="{988D75CC-C6EE-44C7-9D59-FFEA11A3F54A}" destId="{01354388-CB06-4826-A064-03F3C38B40B0}" srcOrd="2" destOrd="0" presId="urn:microsoft.com/office/officeart/2005/8/layout/vProcess5"/>
    <dgm:cxn modelId="{91027E3F-2B3B-4988-8DCB-FD0F873F9638}" type="presParOf" srcId="{988D75CC-C6EE-44C7-9D59-FFEA11A3F54A}" destId="{FA1E20D1-A481-4937-BD8B-C3B6B591CF9B}" srcOrd="3" destOrd="0" presId="urn:microsoft.com/office/officeart/2005/8/layout/vProcess5"/>
    <dgm:cxn modelId="{BDFF58A7-D879-4563-AED9-CBCA03B58FAE}" type="presParOf" srcId="{988D75CC-C6EE-44C7-9D59-FFEA11A3F54A}" destId="{46B95486-1047-4ADF-BB49-08672A65999D}" srcOrd="4" destOrd="0" presId="urn:microsoft.com/office/officeart/2005/8/layout/vProcess5"/>
    <dgm:cxn modelId="{39841D37-4EEB-4689-9FFC-5BA74CFD892A}" type="presParOf" srcId="{988D75CC-C6EE-44C7-9D59-FFEA11A3F54A}" destId="{C762B1E2-8C28-4DDF-BA34-E54B4404099B}" srcOrd="5" destOrd="0" presId="urn:microsoft.com/office/officeart/2005/8/layout/vProcess5"/>
    <dgm:cxn modelId="{F6742207-81A9-4F25-A9EE-78970A90D84A}" type="presParOf" srcId="{988D75CC-C6EE-44C7-9D59-FFEA11A3F54A}" destId="{6E7BCC65-2A00-466E-AF0A-63717064D61F}" srcOrd="6" destOrd="0" presId="urn:microsoft.com/office/officeart/2005/8/layout/vProcess5"/>
    <dgm:cxn modelId="{92A62F27-796C-4D1B-944B-0AC412606A79}" type="presParOf" srcId="{988D75CC-C6EE-44C7-9D59-FFEA11A3F54A}" destId="{28BD0C47-10F0-47B0-94FC-4E18A8002339}" srcOrd="7" destOrd="0" presId="urn:microsoft.com/office/officeart/2005/8/layout/vProcess5"/>
    <dgm:cxn modelId="{A6B5B25C-7EEF-4003-BB3E-4B87578C7F15}" type="presParOf" srcId="{988D75CC-C6EE-44C7-9D59-FFEA11A3F54A}" destId="{7878EE9D-637B-4178-A3C7-C9AC1E789188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D41C6F-EF5D-4367-AC5E-66362FA2298A}" type="doc">
      <dgm:prSet loTypeId="urn:microsoft.com/office/officeart/2005/8/layout/matrix2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53C1A5-1598-4C5D-B844-672A61AFF4EF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Мотивационный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791C0E1-AA3B-4A0B-A2B0-AFD8CE21FAE6}" type="parTrans" cxnId="{1085093C-051B-4B4C-BE9D-58DA439869E9}">
      <dgm:prSet/>
      <dgm:spPr/>
      <dgm:t>
        <a:bodyPr/>
        <a:lstStyle/>
        <a:p>
          <a:endParaRPr lang="ru-RU"/>
        </a:p>
      </dgm:t>
    </dgm:pt>
    <dgm:pt modelId="{B13338E3-8972-4A6E-83E5-A76FC7D1C3C9}" type="sibTrans" cxnId="{1085093C-051B-4B4C-BE9D-58DA439869E9}">
      <dgm:prSet/>
      <dgm:spPr/>
      <dgm:t>
        <a:bodyPr/>
        <a:lstStyle/>
        <a:p>
          <a:endParaRPr lang="ru-RU"/>
        </a:p>
      </dgm:t>
    </dgm:pt>
    <dgm:pt modelId="{452E674B-3519-4650-A586-4D6349B3C8D1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Ориентационный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886CCD-41FE-4236-ABD1-3D5EF1D83161}" type="parTrans" cxnId="{B40C8B6D-2CD0-4250-92EC-747478BC03FB}">
      <dgm:prSet/>
      <dgm:spPr/>
      <dgm:t>
        <a:bodyPr/>
        <a:lstStyle/>
        <a:p>
          <a:endParaRPr lang="ru-RU"/>
        </a:p>
      </dgm:t>
    </dgm:pt>
    <dgm:pt modelId="{8BD8B3D4-ED0C-4BB1-9096-3450E90018EA}" type="sibTrans" cxnId="{B40C8B6D-2CD0-4250-92EC-747478BC03FB}">
      <dgm:prSet/>
      <dgm:spPr/>
      <dgm:t>
        <a:bodyPr/>
        <a:lstStyle/>
        <a:p>
          <a:endParaRPr lang="ru-RU"/>
        </a:p>
      </dgm:t>
    </dgm:pt>
    <dgm:pt modelId="{A6022314-591C-4E36-AFD6-B2F58252D59F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Операционный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CCAC890-B2AB-4D7F-999E-62FD3E24E271}" type="parTrans" cxnId="{E8BC0759-EDA2-4982-990B-E1114DA8B2D7}">
      <dgm:prSet/>
      <dgm:spPr/>
      <dgm:t>
        <a:bodyPr/>
        <a:lstStyle/>
        <a:p>
          <a:endParaRPr lang="ru-RU"/>
        </a:p>
      </dgm:t>
    </dgm:pt>
    <dgm:pt modelId="{3BCA2737-DBE9-4CA4-A35C-0ED4AD4A4759}" type="sibTrans" cxnId="{E8BC0759-EDA2-4982-990B-E1114DA8B2D7}">
      <dgm:prSet/>
      <dgm:spPr/>
      <dgm:t>
        <a:bodyPr/>
        <a:lstStyle/>
        <a:p>
          <a:endParaRPr lang="ru-RU"/>
        </a:p>
      </dgm:t>
    </dgm:pt>
    <dgm:pt modelId="{FF814DB6-5105-4590-BCDA-BC36DDA12358}">
      <dgm:prSet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Энергетичекий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6A85EF4-349B-4615-9FF0-7D81196768B6}" type="parTrans" cxnId="{8641492E-B5AD-41C6-8019-EA8FA8074EA5}">
      <dgm:prSet/>
      <dgm:spPr/>
      <dgm:t>
        <a:bodyPr/>
        <a:lstStyle/>
        <a:p>
          <a:endParaRPr lang="ru-RU"/>
        </a:p>
      </dgm:t>
    </dgm:pt>
    <dgm:pt modelId="{3D0E54EB-5A45-4146-A1D3-6CFF5828D041}" type="sibTrans" cxnId="{8641492E-B5AD-41C6-8019-EA8FA8074EA5}">
      <dgm:prSet/>
      <dgm:spPr/>
      <dgm:t>
        <a:bodyPr/>
        <a:lstStyle/>
        <a:p>
          <a:endParaRPr lang="ru-RU"/>
        </a:p>
      </dgm:t>
    </dgm:pt>
    <dgm:pt modelId="{B9273A9B-D07A-4693-8013-1358D0A22BF7}" type="pres">
      <dgm:prSet presAssocID="{66D41C6F-EF5D-4367-AC5E-66362FA2298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76AE6E-A8B8-4159-BB86-54545C09421A}" type="pres">
      <dgm:prSet presAssocID="{66D41C6F-EF5D-4367-AC5E-66362FA2298A}" presName="axisShape" presStyleLbl="bgShp" presStyleIdx="0" presStyleCnt="1"/>
      <dgm:spPr/>
    </dgm:pt>
    <dgm:pt modelId="{B8FEB7C6-A152-49B4-8258-4565E692FC45}" type="pres">
      <dgm:prSet presAssocID="{66D41C6F-EF5D-4367-AC5E-66362FA2298A}" presName="rect1" presStyleLbl="node1" presStyleIdx="0" presStyleCnt="4" custScaleX="162862" custLinFactNeighborX="-32186" custLinFactNeighborY="-8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67A57D-ADC3-4394-B815-1CA38594FDA6}" type="pres">
      <dgm:prSet presAssocID="{66D41C6F-EF5D-4367-AC5E-66362FA2298A}" presName="rect2" presStyleLbl="node1" presStyleIdx="1" presStyleCnt="4" custScaleX="168587" custLinFactNeighborX="36247" custLinFactNeighborY="-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60310C-3AEA-4CC9-BC6F-01033299A09E}" type="pres">
      <dgm:prSet presAssocID="{66D41C6F-EF5D-4367-AC5E-66362FA2298A}" presName="rect3" presStyleLbl="node1" presStyleIdx="2" presStyleCnt="4" custScaleX="162862" custLinFactNeighborX="-32186" custLinFactNeighborY="-8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515FA-427E-44BC-867C-65B0C8253E2E}" type="pres">
      <dgm:prSet presAssocID="{66D41C6F-EF5D-4367-AC5E-66362FA2298A}" presName="rect4" presStyleLbl="node1" presStyleIdx="3" presStyleCnt="4" custScaleX="168587" custLinFactNeighborX="36247" custLinFactNeighborY="-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85093C-051B-4B4C-BE9D-58DA439869E9}" srcId="{66D41C6F-EF5D-4367-AC5E-66362FA2298A}" destId="{4E53C1A5-1598-4C5D-B844-672A61AFF4EF}" srcOrd="0" destOrd="0" parTransId="{4791C0E1-AA3B-4A0B-A2B0-AFD8CE21FAE6}" sibTransId="{B13338E3-8972-4A6E-83E5-A76FC7D1C3C9}"/>
    <dgm:cxn modelId="{B40C8B6D-2CD0-4250-92EC-747478BC03FB}" srcId="{66D41C6F-EF5D-4367-AC5E-66362FA2298A}" destId="{452E674B-3519-4650-A586-4D6349B3C8D1}" srcOrd="1" destOrd="0" parTransId="{58886CCD-41FE-4236-ABD1-3D5EF1D83161}" sibTransId="{8BD8B3D4-ED0C-4BB1-9096-3450E90018EA}"/>
    <dgm:cxn modelId="{1F618029-6042-4967-8EAD-E47D49BEB85B}" type="presOf" srcId="{FF814DB6-5105-4590-BCDA-BC36DDA12358}" destId="{946515FA-427E-44BC-867C-65B0C8253E2E}" srcOrd="0" destOrd="0" presId="urn:microsoft.com/office/officeart/2005/8/layout/matrix2"/>
    <dgm:cxn modelId="{8D8A453B-1784-4022-8F6C-B9E03DD0C273}" type="presOf" srcId="{A6022314-591C-4E36-AFD6-B2F58252D59F}" destId="{C760310C-3AEA-4CC9-BC6F-01033299A09E}" srcOrd="0" destOrd="0" presId="urn:microsoft.com/office/officeart/2005/8/layout/matrix2"/>
    <dgm:cxn modelId="{8641492E-B5AD-41C6-8019-EA8FA8074EA5}" srcId="{66D41C6F-EF5D-4367-AC5E-66362FA2298A}" destId="{FF814DB6-5105-4590-BCDA-BC36DDA12358}" srcOrd="3" destOrd="0" parTransId="{86A85EF4-349B-4615-9FF0-7D81196768B6}" sibTransId="{3D0E54EB-5A45-4146-A1D3-6CFF5828D041}"/>
    <dgm:cxn modelId="{708B634D-202F-48EC-B020-E80A344B8C49}" type="presOf" srcId="{66D41C6F-EF5D-4367-AC5E-66362FA2298A}" destId="{B9273A9B-D07A-4693-8013-1358D0A22BF7}" srcOrd="0" destOrd="0" presId="urn:microsoft.com/office/officeart/2005/8/layout/matrix2"/>
    <dgm:cxn modelId="{D80E7369-F7BE-4BE9-AB0A-CB3B1525EE35}" type="presOf" srcId="{452E674B-3519-4650-A586-4D6349B3C8D1}" destId="{1867A57D-ADC3-4394-B815-1CA38594FDA6}" srcOrd="0" destOrd="0" presId="urn:microsoft.com/office/officeart/2005/8/layout/matrix2"/>
    <dgm:cxn modelId="{E8BC0759-EDA2-4982-990B-E1114DA8B2D7}" srcId="{66D41C6F-EF5D-4367-AC5E-66362FA2298A}" destId="{A6022314-591C-4E36-AFD6-B2F58252D59F}" srcOrd="2" destOrd="0" parTransId="{CCCAC890-B2AB-4D7F-999E-62FD3E24E271}" sibTransId="{3BCA2737-DBE9-4CA4-A35C-0ED4AD4A4759}"/>
    <dgm:cxn modelId="{196A6F82-D9DE-4450-8D42-24DEA0D5203A}" type="presOf" srcId="{4E53C1A5-1598-4C5D-B844-672A61AFF4EF}" destId="{B8FEB7C6-A152-49B4-8258-4565E692FC45}" srcOrd="0" destOrd="0" presId="urn:microsoft.com/office/officeart/2005/8/layout/matrix2"/>
    <dgm:cxn modelId="{7AF23B66-8B33-4569-80F3-F3416600097B}" type="presParOf" srcId="{B9273A9B-D07A-4693-8013-1358D0A22BF7}" destId="{3076AE6E-A8B8-4159-BB86-54545C09421A}" srcOrd="0" destOrd="0" presId="urn:microsoft.com/office/officeart/2005/8/layout/matrix2"/>
    <dgm:cxn modelId="{8D9C20A7-3DC6-4F93-ACF2-CD02BE37E0BF}" type="presParOf" srcId="{B9273A9B-D07A-4693-8013-1358D0A22BF7}" destId="{B8FEB7C6-A152-49B4-8258-4565E692FC45}" srcOrd="1" destOrd="0" presId="urn:microsoft.com/office/officeart/2005/8/layout/matrix2"/>
    <dgm:cxn modelId="{D7C8B54D-B8F2-4D35-A3F4-93E286B19D56}" type="presParOf" srcId="{B9273A9B-D07A-4693-8013-1358D0A22BF7}" destId="{1867A57D-ADC3-4394-B815-1CA38594FDA6}" srcOrd="2" destOrd="0" presId="urn:microsoft.com/office/officeart/2005/8/layout/matrix2"/>
    <dgm:cxn modelId="{C7868B4C-9DF0-4A43-9333-527E3B31F019}" type="presParOf" srcId="{B9273A9B-D07A-4693-8013-1358D0A22BF7}" destId="{C760310C-3AEA-4CC9-BC6F-01033299A09E}" srcOrd="3" destOrd="0" presId="urn:microsoft.com/office/officeart/2005/8/layout/matrix2"/>
    <dgm:cxn modelId="{80DD4124-8B30-42FD-91F7-E1A17E8377C7}" type="presParOf" srcId="{B9273A9B-D07A-4693-8013-1358D0A22BF7}" destId="{946515FA-427E-44BC-867C-65B0C8253E2E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F8EE6E-6B95-4F8D-B377-63CE20CD9133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9525A7-DBE6-4B9F-8F7C-A6835C55BD87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Учитель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77EE7091-76FA-46A6-B25C-E434EA5F4787}" type="parTrans" cxnId="{AF38857B-988A-403E-A615-5930B617E4F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30FAD9C-3CBD-422D-8BF1-BF696039FEF2}" type="sibTrans" cxnId="{AF38857B-988A-403E-A615-5930B617E4F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8F0EA1D-D313-406F-898A-E7FAD28D535A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представляет ученикам образцы продуктов, которые могут быть получены после изучения предлагаемой темы, помочь определить временные рамки при изучении конкретной проблемы, возможно, подсказать, как лучше скомпоновать программу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04E78D4-822A-4776-8E2A-1E03C78B3F9B}" type="parTrans" cxnId="{D60E1E55-1142-4042-9C4C-162B1A43E11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CB17750-5C59-4105-BE8E-B2D6586CC379}" type="sibTrans" cxnId="{D60E1E55-1142-4042-9C4C-162B1A43E11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17EB561-28CB-476C-AA1A-8658079C5E63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Родители 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6E2BFEB1-0642-420E-B6C3-1739F740B0F5}" type="parTrans" cxnId="{C27541A5-6907-44AE-B402-5C12463A8BA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4A99982-80BB-485F-8BA2-2A100F6632DB}" type="sibTrans" cxnId="{C27541A5-6907-44AE-B402-5C12463A8BA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BAC403C-5807-428F-9E81-9F05D8937529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проявляют заинтересованность в проблеме, помогают рационально распределить время занятий поставленной проблемой, чтобы эта деятельность не мешала выполнению других дел, пробуют определить полезность поставленной ребенком проблемы для дальнейшей деятельности,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59AE38A-8301-4DA1-8947-20E93A86B2CB}" type="parTrans" cxnId="{1B17FA59-8296-44E5-AC61-2D8B5C627EB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559A4EA-0EDF-4042-8B12-C451C82FCE86}" type="sibTrans" cxnId="{1B17FA59-8296-44E5-AC61-2D8B5C627EB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838269C-DE80-4BE9-84C7-19D952A47874}">
      <dgm:prSet phldrT="[Текст]"/>
      <dgm:spPr/>
      <dgm:t>
        <a:bodyPr/>
        <a:lstStyle/>
        <a:p>
          <a:r>
            <a:rPr lang="ru-RU" b="1" i="1" dirty="0" smtClean="0">
              <a:latin typeface="Times New Roman" pitchFamily="18" charset="0"/>
              <a:cs typeface="Times New Roman" pitchFamily="18" charset="0"/>
            </a:rPr>
            <a:t>Ученик </a:t>
          </a:r>
          <a:endParaRPr lang="ru-RU" b="1" i="1" dirty="0">
            <a:latin typeface="Times New Roman" pitchFamily="18" charset="0"/>
            <a:cs typeface="Times New Roman" pitchFamily="18" charset="0"/>
          </a:endParaRPr>
        </a:p>
      </dgm:t>
    </dgm:pt>
    <dgm:pt modelId="{52F15CD2-B02E-47E7-9991-1B7791685206}" type="parTrans" cxnId="{C8781FA3-187E-4D8B-958D-616328CC1A7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1A046B9-3D33-44AE-88FC-808843062E41}" type="sibTrans" cxnId="{C8781FA3-187E-4D8B-958D-616328CC1A7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D3404E-CF87-4AF5-BD90-8A759322F072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определяет предмет деятельности, строит графическую или вербальную программу, определяет вопросы, которые ему хотелось бы решить, отстаивает важность и перспективность выбранной проблемы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BE3BE36-DD05-43C9-93F2-8061A386CCBA}" type="parTrans" cxnId="{FBED911F-4374-4E98-A239-671BB3702F2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F20D1F5-A9C4-49A0-92ED-9EB4AA737A5E}" type="sibTrans" cxnId="{FBED911F-4374-4E98-A239-671BB3702F2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B713818-813B-4F72-9299-B0551F854978}" type="pres">
      <dgm:prSet presAssocID="{23F8EE6E-6B95-4F8D-B377-63CE20CD91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570E30-BDC2-4008-969C-DB7302F7F7A3}" type="pres">
      <dgm:prSet presAssocID="{509525A7-DBE6-4B9F-8F7C-A6835C55BD87}" presName="linNode" presStyleCnt="0"/>
      <dgm:spPr/>
    </dgm:pt>
    <dgm:pt modelId="{A28A2E68-BE4E-41C6-A875-33DE93012661}" type="pres">
      <dgm:prSet presAssocID="{509525A7-DBE6-4B9F-8F7C-A6835C55BD87}" presName="parentText" presStyleLbl="node1" presStyleIdx="0" presStyleCnt="3" custScaleX="791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7FAFC-6699-4D52-8C98-C1E478AEF723}" type="pres">
      <dgm:prSet presAssocID="{509525A7-DBE6-4B9F-8F7C-A6835C55BD87}" presName="descendantText" presStyleLbl="alignAccFollowNode1" presStyleIdx="0" presStyleCnt="3" custScaleX="110133" custScaleY="127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8C094-E437-4C00-8A2A-E630667489F5}" type="pres">
      <dgm:prSet presAssocID="{A30FAD9C-3CBD-422D-8BF1-BF696039FEF2}" presName="sp" presStyleCnt="0"/>
      <dgm:spPr/>
    </dgm:pt>
    <dgm:pt modelId="{054F1F58-8E8F-4C78-BCCB-4751FFDCF10B}" type="pres">
      <dgm:prSet presAssocID="{D17EB561-28CB-476C-AA1A-8658079C5E63}" presName="linNode" presStyleCnt="0"/>
      <dgm:spPr/>
    </dgm:pt>
    <dgm:pt modelId="{2DAEE968-879B-440B-89AD-D72E36FC0672}" type="pres">
      <dgm:prSet presAssocID="{D17EB561-28CB-476C-AA1A-8658079C5E63}" presName="parentText" presStyleLbl="node1" presStyleIdx="1" presStyleCnt="3" custScaleX="791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D572F2-CD97-4A32-9BFD-69C68CD97405}" type="pres">
      <dgm:prSet presAssocID="{D17EB561-28CB-476C-AA1A-8658079C5E63}" presName="descendantText" presStyleLbl="alignAccFollowNode1" presStyleIdx="1" presStyleCnt="3" custScaleX="110133" custScaleY="1261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69B8B-E567-4AF1-AA39-C42A0A0D6CCE}" type="pres">
      <dgm:prSet presAssocID="{64A99982-80BB-485F-8BA2-2A100F6632DB}" presName="sp" presStyleCnt="0"/>
      <dgm:spPr/>
    </dgm:pt>
    <dgm:pt modelId="{23AAFC83-F9A3-4837-B450-4C2578E1CA2C}" type="pres">
      <dgm:prSet presAssocID="{7838269C-DE80-4BE9-84C7-19D952A47874}" presName="linNode" presStyleCnt="0"/>
      <dgm:spPr/>
    </dgm:pt>
    <dgm:pt modelId="{48322253-1682-494D-A42C-0B4E965993D5}" type="pres">
      <dgm:prSet presAssocID="{7838269C-DE80-4BE9-84C7-19D952A47874}" presName="parentText" presStyleLbl="node1" presStyleIdx="2" presStyleCnt="3" custScaleX="791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DC35A-C9E4-474C-A44B-494807D69198}" type="pres">
      <dgm:prSet presAssocID="{7838269C-DE80-4BE9-84C7-19D952A47874}" presName="descendantText" presStyleLbl="alignAccFollowNode1" presStyleIdx="2" presStyleCnt="3" custScaleX="110133" custScaleY="1183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164698-D2A5-4474-8240-F915837D987B}" type="presOf" srcId="{9AD3404E-CF87-4AF5-BD90-8A759322F072}" destId="{BEDDC35A-C9E4-474C-A44B-494807D69198}" srcOrd="0" destOrd="0" presId="urn:microsoft.com/office/officeart/2005/8/layout/vList5"/>
    <dgm:cxn modelId="{2FB72D30-1CC1-4D89-B0E5-78DF0E77D0B4}" type="presOf" srcId="{1BAC403C-5807-428F-9E81-9F05D8937529}" destId="{30D572F2-CD97-4A32-9BFD-69C68CD97405}" srcOrd="0" destOrd="0" presId="urn:microsoft.com/office/officeart/2005/8/layout/vList5"/>
    <dgm:cxn modelId="{C27541A5-6907-44AE-B402-5C12463A8BAE}" srcId="{23F8EE6E-6B95-4F8D-B377-63CE20CD9133}" destId="{D17EB561-28CB-476C-AA1A-8658079C5E63}" srcOrd="1" destOrd="0" parTransId="{6E2BFEB1-0642-420E-B6C3-1739F740B0F5}" sibTransId="{64A99982-80BB-485F-8BA2-2A100F6632DB}"/>
    <dgm:cxn modelId="{AF38857B-988A-403E-A615-5930B617E4FB}" srcId="{23F8EE6E-6B95-4F8D-B377-63CE20CD9133}" destId="{509525A7-DBE6-4B9F-8F7C-A6835C55BD87}" srcOrd="0" destOrd="0" parTransId="{77EE7091-76FA-46A6-B25C-E434EA5F4787}" sibTransId="{A30FAD9C-3CBD-422D-8BF1-BF696039FEF2}"/>
    <dgm:cxn modelId="{8FC483B8-EE0D-4A3F-946A-178BFA8DA812}" type="presOf" srcId="{B8F0EA1D-D313-406F-898A-E7FAD28D535A}" destId="{04C7FAFC-6699-4D52-8C98-C1E478AEF723}" srcOrd="0" destOrd="0" presId="urn:microsoft.com/office/officeart/2005/8/layout/vList5"/>
    <dgm:cxn modelId="{1B17FA59-8296-44E5-AC61-2D8B5C627EB0}" srcId="{D17EB561-28CB-476C-AA1A-8658079C5E63}" destId="{1BAC403C-5807-428F-9E81-9F05D8937529}" srcOrd="0" destOrd="0" parTransId="{B59AE38A-8301-4DA1-8947-20E93A86B2CB}" sibTransId="{C559A4EA-0EDF-4042-8B12-C451C82FCE86}"/>
    <dgm:cxn modelId="{D60E1E55-1142-4042-9C4C-162B1A43E116}" srcId="{509525A7-DBE6-4B9F-8F7C-A6835C55BD87}" destId="{B8F0EA1D-D313-406F-898A-E7FAD28D535A}" srcOrd="0" destOrd="0" parTransId="{C04E78D4-822A-4776-8E2A-1E03C78B3F9B}" sibTransId="{DCB17750-5C59-4105-BE8E-B2D6586CC379}"/>
    <dgm:cxn modelId="{B7B23741-D2D2-47AA-8A9D-307E63A114D3}" type="presOf" srcId="{7838269C-DE80-4BE9-84C7-19D952A47874}" destId="{48322253-1682-494D-A42C-0B4E965993D5}" srcOrd="0" destOrd="0" presId="urn:microsoft.com/office/officeart/2005/8/layout/vList5"/>
    <dgm:cxn modelId="{25A40394-89AA-448E-B86D-9735CEFE2D27}" type="presOf" srcId="{509525A7-DBE6-4B9F-8F7C-A6835C55BD87}" destId="{A28A2E68-BE4E-41C6-A875-33DE93012661}" srcOrd="0" destOrd="0" presId="urn:microsoft.com/office/officeart/2005/8/layout/vList5"/>
    <dgm:cxn modelId="{FBED911F-4374-4E98-A239-671BB3702F2E}" srcId="{7838269C-DE80-4BE9-84C7-19D952A47874}" destId="{9AD3404E-CF87-4AF5-BD90-8A759322F072}" srcOrd="0" destOrd="0" parTransId="{BBE3BE36-DD05-43C9-93F2-8061A386CCBA}" sibTransId="{3F20D1F5-A9C4-49A0-92ED-9EB4AA737A5E}"/>
    <dgm:cxn modelId="{C70DCC0B-7763-4FCC-9969-2852CD209EBA}" type="presOf" srcId="{D17EB561-28CB-476C-AA1A-8658079C5E63}" destId="{2DAEE968-879B-440B-89AD-D72E36FC0672}" srcOrd="0" destOrd="0" presId="urn:microsoft.com/office/officeart/2005/8/layout/vList5"/>
    <dgm:cxn modelId="{C8781FA3-187E-4D8B-958D-616328CC1A77}" srcId="{23F8EE6E-6B95-4F8D-B377-63CE20CD9133}" destId="{7838269C-DE80-4BE9-84C7-19D952A47874}" srcOrd="2" destOrd="0" parTransId="{52F15CD2-B02E-47E7-9991-1B7791685206}" sibTransId="{F1A046B9-3D33-44AE-88FC-808843062E41}"/>
    <dgm:cxn modelId="{0443B3E9-21FB-421B-A5D1-20A588A4A498}" type="presOf" srcId="{23F8EE6E-6B95-4F8D-B377-63CE20CD9133}" destId="{EB713818-813B-4F72-9299-B0551F854978}" srcOrd="0" destOrd="0" presId="urn:microsoft.com/office/officeart/2005/8/layout/vList5"/>
    <dgm:cxn modelId="{F29A252C-FC21-498D-9CBD-F139EF8E9AE2}" type="presParOf" srcId="{EB713818-813B-4F72-9299-B0551F854978}" destId="{2C570E30-BDC2-4008-969C-DB7302F7F7A3}" srcOrd="0" destOrd="0" presId="urn:microsoft.com/office/officeart/2005/8/layout/vList5"/>
    <dgm:cxn modelId="{A7AF0D03-7606-4BA2-B331-D26838800F06}" type="presParOf" srcId="{2C570E30-BDC2-4008-969C-DB7302F7F7A3}" destId="{A28A2E68-BE4E-41C6-A875-33DE93012661}" srcOrd="0" destOrd="0" presId="urn:microsoft.com/office/officeart/2005/8/layout/vList5"/>
    <dgm:cxn modelId="{C2354BB4-B4A1-4D79-9FE9-167BB148CAF1}" type="presParOf" srcId="{2C570E30-BDC2-4008-969C-DB7302F7F7A3}" destId="{04C7FAFC-6699-4D52-8C98-C1E478AEF723}" srcOrd="1" destOrd="0" presId="urn:microsoft.com/office/officeart/2005/8/layout/vList5"/>
    <dgm:cxn modelId="{B02111D9-4388-4D47-9C4D-AAE24D162438}" type="presParOf" srcId="{EB713818-813B-4F72-9299-B0551F854978}" destId="{6788C094-E437-4C00-8A2A-E630667489F5}" srcOrd="1" destOrd="0" presId="urn:microsoft.com/office/officeart/2005/8/layout/vList5"/>
    <dgm:cxn modelId="{D73A379E-4871-4635-A1A0-4C7140D7CC38}" type="presParOf" srcId="{EB713818-813B-4F72-9299-B0551F854978}" destId="{054F1F58-8E8F-4C78-BCCB-4751FFDCF10B}" srcOrd="2" destOrd="0" presId="urn:microsoft.com/office/officeart/2005/8/layout/vList5"/>
    <dgm:cxn modelId="{382937D5-CB85-4BC8-9BED-AF88FD1A8ABD}" type="presParOf" srcId="{054F1F58-8E8F-4C78-BCCB-4751FFDCF10B}" destId="{2DAEE968-879B-440B-89AD-D72E36FC0672}" srcOrd="0" destOrd="0" presId="urn:microsoft.com/office/officeart/2005/8/layout/vList5"/>
    <dgm:cxn modelId="{7DE8F02B-14FF-4C73-9517-A054C1EB834D}" type="presParOf" srcId="{054F1F58-8E8F-4C78-BCCB-4751FFDCF10B}" destId="{30D572F2-CD97-4A32-9BFD-69C68CD97405}" srcOrd="1" destOrd="0" presId="urn:microsoft.com/office/officeart/2005/8/layout/vList5"/>
    <dgm:cxn modelId="{98E67864-E165-4C90-BDFA-4D048B71D17C}" type="presParOf" srcId="{EB713818-813B-4F72-9299-B0551F854978}" destId="{AD669B8B-E567-4AF1-AA39-C42A0A0D6CCE}" srcOrd="3" destOrd="0" presId="urn:microsoft.com/office/officeart/2005/8/layout/vList5"/>
    <dgm:cxn modelId="{490F001D-DB86-448E-8D13-87FFAB753BDB}" type="presParOf" srcId="{EB713818-813B-4F72-9299-B0551F854978}" destId="{23AAFC83-F9A3-4837-B450-4C2578E1CA2C}" srcOrd="4" destOrd="0" presId="urn:microsoft.com/office/officeart/2005/8/layout/vList5"/>
    <dgm:cxn modelId="{332D66E1-9372-4B72-99D3-F2F70579F087}" type="presParOf" srcId="{23AAFC83-F9A3-4837-B450-4C2578E1CA2C}" destId="{48322253-1682-494D-A42C-0B4E965993D5}" srcOrd="0" destOrd="0" presId="urn:microsoft.com/office/officeart/2005/8/layout/vList5"/>
    <dgm:cxn modelId="{920CA343-6722-49E2-8461-9193A9618BFB}" type="presParOf" srcId="{23AAFC83-F9A3-4837-B450-4C2578E1CA2C}" destId="{BEDDC35A-C9E4-474C-A44B-494807D691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9E1E4-AB7D-49FC-ADB6-6BF291F87F5F}">
      <dsp:nvSpPr>
        <dsp:cNvPr id="0" name=""/>
        <dsp:cNvSpPr/>
      </dsp:nvSpPr>
      <dsp:spPr>
        <a:xfrm>
          <a:off x="285756" y="0"/>
          <a:ext cx="6897301" cy="1509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Методологичекий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блок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9974" y="44218"/>
        <a:ext cx="5386089" cy="1421282"/>
      </dsp:txXfrm>
    </dsp:sp>
    <dsp:sp modelId="{01354388-CB06-4826-A064-03F3C38B40B0}">
      <dsp:nvSpPr>
        <dsp:cNvPr id="0" name=""/>
        <dsp:cNvSpPr/>
      </dsp:nvSpPr>
      <dsp:spPr>
        <a:xfrm>
          <a:off x="857272" y="1761338"/>
          <a:ext cx="7072296" cy="1509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Технологичекий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блок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01490" y="1805556"/>
        <a:ext cx="5430615" cy="1421282"/>
      </dsp:txXfrm>
    </dsp:sp>
    <dsp:sp modelId="{FA1E20D1-A481-4937-BD8B-C3B6B591CF9B}">
      <dsp:nvSpPr>
        <dsp:cNvPr id="0" name=""/>
        <dsp:cNvSpPr/>
      </dsp:nvSpPr>
      <dsp:spPr>
        <a:xfrm>
          <a:off x="1675222" y="3522677"/>
          <a:ext cx="6754423" cy="1509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Оценочно-результативный блок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19440" y="3566895"/>
        <a:ext cx="5182554" cy="1421282"/>
      </dsp:txXfrm>
    </dsp:sp>
    <dsp:sp modelId="{46B95486-1047-4ADF-BB49-08672A65999D}">
      <dsp:nvSpPr>
        <dsp:cNvPr id="0" name=""/>
        <dsp:cNvSpPr/>
      </dsp:nvSpPr>
      <dsp:spPr>
        <a:xfrm>
          <a:off x="6487498" y="1144870"/>
          <a:ext cx="981317" cy="9813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708294" y="1144870"/>
        <a:ext cx="539725" cy="738441"/>
      </dsp:txXfrm>
    </dsp:sp>
    <dsp:sp modelId="{C762B1E2-8C28-4DDF-BA34-E54B4404099B}">
      <dsp:nvSpPr>
        <dsp:cNvPr id="0" name=""/>
        <dsp:cNvSpPr/>
      </dsp:nvSpPr>
      <dsp:spPr>
        <a:xfrm>
          <a:off x="7146511" y="2896143"/>
          <a:ext cx="981317" cy="9813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7367307" y="2896143"/>
        <a:ext cx="539725" cy="7384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6AE6E-A8B8-4159-BB86-54545C09421A}">
      <dsp:nvSpPr>
        <dsp:cNvPr id="0" name=""/>
        <dsp:cNvSpPr/>
      </dsp:nvSpPr>
      <dsp:spPr>
        <a:xfrm>
          <a:off x="1848412" y="0"/>
          <a:ext cx="5032395" cy="503239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8FEB7C6-A152-49B4-8258-4565E692FC45}">
      <dsp:nvSpPr>
        <dsp:cNvPr id="0" name=""/>
        <dsp:cNvSpPr/>
      </dsp:nvSpPr>
      <dsp:spPr>
        <a:xfrm>
          <a:off x="894934" y="309713"/>
          <a:ext cx="3278344" cy="2012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Мотивационный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3199" y="407978"/>
        <a:ext cx="3081814" cy="1816428"/>
      </dsp:txXfrm>
    </dsp:sp>
    <dsp:sp modelId="{1867A57D-ADC3-4394-B815-1CA38594FDA6}">
      <dsp:nvSpPr>
        <dsp:cNvPr id="0" name=""/>
        <dsp:cNvSpPr/>
      </dsp:nvSpPr>
      <dsp:spPr>
        <a:xfrm>
          <a:off x="4580067" y="325475"/>
          <a:ext cx="3393586" cy="2012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Ориентационный 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78332" y="423740"/>
        <a:ext cx="3197056" cy="1816428"/>
      </dsp:txXfrm>
    </dsp:sp>
    <dsp:sp modelId="{C760310C-3AEA-4CC9-BC6F-01033299A09E}">
      <dsp:nvSpPr>
        <dsp:cNvPr id="0" name=""/>
        <dsp:cNvSpPr/>
      </dsp:nvSpPr>
      <dsp:spPr>
        <a:xfrm>
          <a:off x="894934" y="2674939"/>
          <a:ext cx="3278344" cy="2012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itchFamily="18" charset="0"/>
              <a:cs typeface="Times New Roman" pitchFamily="18" charset="0"/>
            </a:rPr>
            <a:t>Операционный 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3199" y="2773204"/>
        <a:ext cx="3081814" cy="1816428"/>
      </dsp:txXfrm>
    </dsp:sp>
    <dsp:sp modelId="{946515FA-427E-44BC-867C-65B0C8253E2E}">
      <dsp:nvSpPr>
        <dsp:cNvPr id="0" name=""/>
        <dsp:cNvSpPr/>
      </dsp:nvSpPr>
      <dsp:spPr>
        <a:xfrm>
          <a:off x="4580067" y="2690701"/>
          <a:ext cx="3393586" cy="2012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err="1" smtClean="0">
              <a:latin typeface="Times New Roman" pitchFamily="18" charset="0"/>
              <a:cs typeface="Times New Roman" pitchFamily="18" charset="0"/>
            </a:rPr>
            <a:t>Энергетичекий</a:t>
          </a: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78332" y="2788966"/>
        <a:ext cx="3197056" cy="18164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7FAFC-6699-4D52-8C98-C1E478AEF723}">
      <dsp:nvSpPr>
        <dsp:cNvPr id="0" name=""/>
        <dsp:cNvSpPr/>
      </dsp:nvSpPr>
      <dsp:spPr>
        <a:xfrm rot="5400000">
          <a:off x="4176418" y="-1898612"/>
          <a:ext cx="1725433" cy="552803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представляет ученикам образцы продуктов, которые могут быть получены после изучения предлагаемой темы, помочь определить временные рамки при изучении конкретной проблемы, возможно, подсказать, как лучше скомпоновать программу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275118" y="86917"/>
        <a:ext cx="5443805" cy="1556975"/>
      </dsp:txXfrm>
    </dsp:sp>
    <dsp:sp modelId="{A28A2E68-BE4E-41C6-A875-33DE93012661}">
      <dsp:nvSpPr>
        <dsp:cNvPr id="0" name=""/>
        <dsp:cNvSpPr/>
      </dsp:nvSpPr>
      <dsp:spPr>
        <a:xfrm>
          <a:off x="39842" y="22625"/>
          <a:ext cx="2235275" cy="1685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atin typeface="Times New Roman" pitchFamily="18" charset="0"/>
              <a:cs typeface="Times New Roman" pitchFamily="18" charset="0"/>
            </a:rPr>
            <a:t>Учитель</a:t>
          </a:r>
          <a:endParaRPr lang="ru-RU" sz="32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2124" y="104907"/>
        <a:ext cx="2070711" cy="1520996"/>
      </dsp:txXfrm>
    </dsp:sp>
    <dsp:sp modelId="{30D572F2-CD97-4A32-9BFD-69C68CD97405}">
      <dsp:nvSpPr>
        <dsp:cNvPr id="0" name=""/>
        <dsp:cNvSpPr/>
      </dsp:nvSpPr>
      <dsp:spPr>
        <a:xfrm rot="5400000">
          <a:off x="4193279" y="-103576"/>
          <a:ext cx="1701485" cy="5533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проявляют заинтересованность в проблеме, помогают рационально распределить время занятий поставленной проблемой, чтобы эта деятельность не мешала выполнению других дел, пробуют определить полезность поставленной ребенком проблемы для дальнейшей деятельности,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277303" y="1895460"/>
        <a:ext cx="5450378" cy="1535365"/>
      </dsp:txXfrm>
    </dsp:sp>
    <dsp:sp modelId="{2DAEE968-879B-440B-89AD-D72E36FC0672}">
      <dsp:nvSpPr>
        <dsp:cNvPr id="0" name=""/>
        <dsp:cNvSpPr/>
      </dsp:nvSpPr>
      <dsp:spPr>
        <a:xfrm>
          <a:off x="39842" y="1820362"/>
          <a:ext cx="2237460" cy="1685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atin typeface="Times New Roman" pitchFamily="18" charset="0"/>
              <a:cs typeface="Times New Roman" pitchFamily="18" charset="0"/>
            </a:rPr>
            <a:t>Родители </a:t>
          </a:r>
          <a:endParaRPr lang="ru-RU" sz="32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2124" y="1902644"/>
        <a:ext cx="2072896" cy="1520996"/>
      </dsp:txXfrm>
    </dsp:sp>
    <dsp:sp modelId="{BEDDC35A-C9E4-474C-A44B-494807D69198}">
      <dsp:nvSpPr>
        <dsp:cNvPr id="0" name=""/>
        <dsp:cNvSpPr/>
      </dsp:nvSpPr>
      <dsp:spPr>
        <a:xfrm rot="5400000">
          <a:off x="4251306" y="1671519"/>
          <a:ext cx="1595214" cy="55388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определяет предмет деятельности, строит графическую или вербальную программу, определяет вопросы, которые ему хотелось бы решить, отстаивает важность и перспективность выбранной проблемы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279490" y="3721207"/>
        <a:ext cx="5460975" cy="1439470"/>
      </dsp:txXfrm>
    </dsp:sp>
    <dsp:sp modelId="{48322253-1682-494D-A42C-0B4E965993D5}">
      <dsp:nvSpPr>
        <dsp:cNvPr id="0" name=""/>
        <dsp:cNvSpPr/>
      </dsp:nvSpPr>
      <dsp:spPr>
        <a:xfrm>
          <a:off x="39842" y="3598163"/>
          <a:ext cx="2239647" cy="16855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atin typeface="Times New Roman" pitchFamily="18" charset="0"/>
              <a:cs typeface="Times New Roman" pitchFamily="18" charset="0"/>
            </a:rPr>
            <a:t>Ученик </a:t>
          </a:r>
          <a:endParaRPr lang="ru-RU" sz="32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2124" y="3680445"/>
        <a:ext cx="2075083" cy="1520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004668"/>
            <a:ext cx="8286776" cy="141622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Проектирование индивидуальных образовательных маршрутов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000504"/>
            <a:ext cx="5436096" cy="2308816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Преподаватель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Цыдыпова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Светлана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Дабаевна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доцент кафедры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психологии образования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кандидат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педагогических наук.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1142984"/>
            <a:ext cx="7712394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1) анализ результатов диагностики, характеризующей возможности учебного заведения и потребности конкретных обучающихся;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2) определение необходимых компонентов модели и их содержательное наполнение;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3) определение педагогического алгоритма, который, устанавливая функциональные связи между компонентами модели, обеспечивает реализацию ИОМ обучающегося;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4) определение условий, необходимых для эффективной реализации индивидуального маршрута учащегося в образовательном процессе школы.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6" y="0"/>
            <a:ext cx="8358214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Моделирование индивидуальных образовательных маршрутов </a:t>
            </a:r>
            <a:r>
              <a:rPr lang="ru-RU" sz="2800" i="1" dirty="0" smtClean="0">
                <a:effectLst/>
                <a:latin typeface="Times New Roman" pitchFamily="18" charset="0"/>
                <a:cs typeface="Times New Roman" pitchFamily="18" charset="0"/>
              </a:rPr>
              <a:t>(М.Г. </a:t>
            </a:r>
            <a:r>
              <a:rPr lang="ru-RU" sz="2800" i="1" dirty="0" err="1" smtClean="0">
                <a:effectLst/>
                <a:latin typeface="Times New Roman" pitchFamily="18" charset="0"/>
                <a:cs typeface="Times New Roman" pitchFamily="18" charset="0"/>
              </a:rPr>
              <a:t>Остренко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2800" i="1" smtClean="0"/>
              <a:t> </a:t>
            </a:r>
            <a:r>
              <a:rPr lang="ru-RU" sz="2800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Компоненты моделирования индивидуального образовательного маршрута</a:t>
            </a:r>
            <a:endParaRPr lang="ru-RU" sz="2800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14348" y="1397000"/>
          <a:ext cx="8786842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Компоненты проектирования индивидуального образовательного маршрута  с позиции индивидуальной и коллективной деятельности (</a:t>
            </a:r>
            <a:r>
              <a:rPr lang="ru-RU" sz="2800" b="1" i="1" dirty="0" err="1" smtClean="0">
                <a:effectLst/>
                <a:latin typeface="Times New Roman" pitchFamily="18" charset="0"/>
                <a:cs typeface="Times New Roman" pitchFamily="18" charset="0"/>
              </a:rPr>
              <a:t>Тряпицына</a:t>
            </a:r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 А. П.)</a:t>
            </a:r>
            <a:endParaRPr lang="ru-RU" sz="2800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1714488"/>
          <a:ext cx="8786842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000108"/>
            <a:ext cx="7862150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эффективность определяется гармоничностью отражения в проекте всех компонентов образовательного процесса (технологического, управленческого, инструментального, информационного, социально-психологического);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выбор технологического способа обучения определяется индивидуальными особенностями обучающихся, а стратегии проектирования – индивидуальным стилем учителя;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качество проектирования обусловливается частотой обратных связей корректировок в процедуре проектирования и полнотой учтенных факторов.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14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/>
                <a:latin typeface="Times New Roman" pitchFamily="18" charset="0"/>
                <a:cs typeface="Times New Roman" pitchFamily="18" charset="0"/>
              </a:rPr>
              <a:t>Закономерности проектировочной деятельности образовательного процесса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 (по Г.Е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i="1" dirty="0" err="1" smtClean="0">
                <a:effectLst/>
                <a:latin typeface="Times New Roman" pitchFamily="18" charset="0"/>
                <a:cs typeface="Times New Roman" pitchFamily="18" charset="0"/>
              </a:rPr>
              <a:t>Муравьёвой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343044"/>
            <a:ext cx="7862150" cy="4800600"/>
          </a:xfrm>
        </p:spPr>
        <p:txBody>
          <a:bodyPr>
            <a:noAutofit/>
          </a:bodyPr>
          <a:lstStyle/>
          <a:p>
            <a:pPr marL="539496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нализ исходных данных, конкретизация образовательных целей;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генерирование идей, составление вариантов технологических способов обучения – систем приемов познавательной деятельности обучающихся;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создание общей модели образовательного процесса;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разработка приемов реализации, системы управления познавательной деятельностью обучающихся;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определение материально-технического оснащения процесса;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мысленное экспериментирование;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документальное оформление проекта.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Font typeface="+mj-lt"/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71414"/>
            <a:ext cx="8358214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/>
                <a:latin typeface="Times New Roman" pitchFamily="18" charset="0"/>
                <a:cs typeface="Times New Roman" pitchFamily="18" charset="0"/>
              </a:rPr>
              <a:t>Структура проектирования образовательного процесса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Г.Е. </a:t>
            </a:r>
            <a:r>
              <a:rPr lang="ru-RU" sz="3200" i="1" dirty="0" err="1" smtClean="0">
                <a:effectLst/>
                <a:latin typeface="Times New Roman" pitchFamily="18" charset="0"/>
                <a:cs typeface="Times New Roman" pitchFamily="18" charset="0"/>
              </a:rPr>
              <a:t>Муравьёва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24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effectLst/>
                <a:latin typeface="Times New Roman" pitchFamily="18" charset="0"/>
                <a:cs typeface="Times New Roman" pitchFamily="18" charset="0"/>
              </a:rPr>
              <a:t>Участники составления образовательной программы учащихся</a:t>
            </a:r>
            <a:endParaRPr lang="ru-RU" sz="3600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071538" y="1214422"/>
          <a:ext cx="7858180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28600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0134" y="1508720"/>
            <a:ext cx="7926708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Индивидуализация на современном этапе является одним из главных условий построения личностно-ориентированного образовательного процесса в школе.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Основная идея обновления образования состоит в том, что оно должно стать индивидуализированным, функциональным и эффективным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школе актуальным является знание и своевременное реагирование на проблемы конкретного учащегося, перенос акцента с фронтальной работы на самостоятельную, обеспечение возможности выбора каждому обучающемуся.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Все это создает предпосылки для выбора и реализации  индивидуальных образовательных маршрутов учащихся с учетом индивидуальных особенностей и в соответствии с запросами, возможностями и интересами личности. 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9776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effectLst/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4800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285860"/>
            <a:ext cx="7926708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Термин «индивидуальный образовательный маршрут» (ИОМ) одновременно и определенное, и чрезвычайно широкое понятие.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Индивидуальный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образовательный маршрут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Лоренц) – «целенаправленная проектируемая дифференцированная образовательная программа, обеспечивающая студенту позиции субъекта выбора, разработки, реализации образовательной программы при осуществлении преподавателями педагогической поддержки профессионального самоопределения и самореализации будущего учителя».</a:t>
            </a:r>
          </a:p>
          <a:p>
            <a:pPr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Индивидуальный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образовательный маршрут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(Соколова 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 -  «освоение студентом образовательной программы, с опорой на его образовательный опыт, возможности, с ориентацией на решение его образовательных проблем».</a:t>
            </a:r>
          </a:p>
          <a:p>
            <a:pPr algn="just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752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Понятие </a:t>
            </a:r>
            <a:b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«Индивидуально-образовательный маршрут»</a:t>
            </a:r>
            <a:endParaRPr lang="ru-RU" sz="2800" b="1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07" y="980729"/>
            <a:ext cx="766452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1561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49952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Наряду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понятием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«индивидуальный образовательный маршрут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существует понятие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«индивидуальная образовательная траектория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(Г.А.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Бордовский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С.А. Вдовина, Е.А. Климов, B.C. Мерлин,  Н.Н.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Суртаева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И.С.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Якиманская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др.), обладающее более широким значением и предполагающее несколько направлений реализации:  содержательный (вариативные учебные планы и образовательные программы, определяющие индивидуальный образовательный маршрут);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(специальные педагогические технологии); процессуальный (организационный аспект).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Индивидуальная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траектория предусматривает наличие индивидуального образовательного маршрута, а также разработанный способ его реализации.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Индивидуальный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 функцию прогнозирования для старшеклассника– «Я выбираю предметы для изучения»;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образовательная программа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 функцию проектирования для старшеклассника – «Я составляю программу образовательной деятельности» и, наконец,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образовательный маршрут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конструирует образовательную деятельность – «Я определяю, в какой последовательности, в какие сроки, какими средствами будет реализована образовательная программа».</a:t>
            </a:r>
          </a:p>
        </p:txBody>
      </p:sp>
    </p:spTree>
    <p:extLst>
      <p:ext uri="{BB962C8B-B14F-4D97-AF65-F5344CB8AC3E}">
        <p14:creationId xmlns:p14="http://schemas.microsoft.com/office/powerpoint/2010/main" val="403257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2656"/>
            <a:ext cx="8351837" cy="582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5750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опережающими темпами развития;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ослабленным здоровьем (соматическая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ослабленность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повышенная утомляемость, сниженная работоспособность);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низкой учебной мотивацией и трудностями в обучении (снижение интереса к учению,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несформированность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учебной деятельности, педагогическая запущенность, низкий уровень умственного развития);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одаренных учащихся со специальными способностями (повышенная эмоциональность, недостаточный уровень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трудности в общении).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22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/>
                <a:latin typeface="Times New Roman" pitchFamily="18" charset="0"/>
                <a:cs typeface="Times New Roman" pitchFamily="18" charset="0"/>
              </a:rPr>
              <a:t>Виды индивидуальных образовательных маршрутов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x-none" sz="3200" i="1" smtClean="0">
                <a:latin typeface="Times New Roman" pitchFamily="18" charset="0"/>
                <a:cs typeface="Times New Roman" pitchFamily="18" charset="0"/>
              </a:rPr>
              <a:t>И. А. Галацков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ая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3200" i="1" smtClean="0"/>
              <a:t>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285852" y="1142984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mtClean="0">
                <a:latin typeface="Times New Roman" pitchFamily="18" charset="0"/>
                <a:cs typeface="Times New Roman" pitchFamily="18" charset="0"/>
              </a:rPr>
              <a:t>Гаязов А. С. в соответствии с основной линией – «линией роста, знаний, профессионального самоопределения» – выделяет маршруты: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mtClean="0">
                <a:latin typeface="Times New Roman" pitchFamily="18" charset="0"/>
                <a:cs typeface="Times New Roman" pitchFamily="18" charset="0"/>
              </a:rPr>
              <a:t>адаптивного типа (подготовка к социоэкономической и культурной ситуации);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mtClean="0">
                <a:latin typeface="Times New Roman" pitchFamily="18" charset="0"/>
                <a:cs typeface="Times New Roman" pitchFamily="18" charset="0"/>
              </a:rPr>
              <a:t>развивающей направленности (развитие возможностей, способностей, творческого потенциала);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mtClean="0">
                <a:latin typeface="Times New Roman" pitchFamily="18" charset="0"/>
                <a:cs typeface="Times New Roman" pitchFamily="18" charset="0"/>
              </a:rPr>
              <a:t>созидательной направленности (развитие особенностей и возможностей, их целенаправленное использование для преобразования, построение себя).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6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/>
                <a:latin typeface="Times New Roman" pitchFamily="18" charset="0"/>
                <a:cs typeface="Times New Roman" pitchFamily="18" charset="0"/>
              </a:rPr>
              <a:t>Виды индивидуальных образовательных маршрутов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(А.С. </a:t>
            </a:r>
            <a:r>
              <a:rPr lang="ru-RU" sz="3200" i="1" dirty="0" err="1" smtClean="0">
                <a:effectLst/>
                <a:latin typeface="Times New Roman" pitchFamily="18" charset="0"/>
                <a:cs typeface="Times New Roman" pitchFamily="18" charset="0"/>
              </a:rPr>
              <a:t>Гаязов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3200" i="1" smtClean="0"/>
              <a:t>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1142984"/>
            <a:ext cx="7712394" cy="48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Маркова С. В. в качестве основания выбирает интеллектуальную направленность деятельности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маршруты интеллектуальной познавательной направленности, наполняемые построением стратегий обучения, выполнением исследовательских проектов, участием в предметных неделях, конкурсах, олимпиадах;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маршруты творческой познавательной направленности, наполняемые теми же видами деятельности, но с творческой составляющей;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x-none" sz="2400" smtClean="0">
                <a:latin typeface="Times New Roman" pitchFamily="18" charset="0"/>
                <a:cs typeface="Times New Roman" pitchFamily="18" charset="0"/>
              </a:rPr>
              <a:t>маршруты лидерской познавательной направленности, наполняемые внеурочными видами деятельности (клубные, кружковые).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6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smtClean="0">
                <a:effectLst/>
                <a:latin typeface="Times New Roman" pitchFamily="18" charset="0"/>
                <a:cs typeface="Times New Roman" pitchFamily="18" charset="0"/>
              </a:rPr>
              <a:t>Виды индивидуальных образовательных маршрутов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(С.В. Маркова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x-none" sz="3200" i="1" smtClean="0"/>
              <a:t> </a:t>
            </a:r>
            <a:r>
              <a:rPr lang="ru-RU" sz="3200" i="1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</TotalTime>
  <Words>483</Words>
  <Application>Microsoft Office PowerPoint</Application>
  <PresentationFormat>Экран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Проектирование индивидуальных образовательных маршрутов</vt:lpstr>
      <vt:lpstr>Актуальность</vt:lpstr>
      <vt:lpstr>Понятие  «Индивидуально-образовательный маршрут»</vt:lpstr>
      <vt:lpstr>Презентация PowerPoint</vt:lpstr>
      <vt:lpstr>Презентация PowerPoint</vt:lpstr>
      <vt:lpstr>Презентация PowerPoint</vt:lpstr>
      <vt:lpstr>Виды индивидуальных образовательных маршрутов (И. А. Галацковая)  </vt:lpstr>
      <vt:lpstr>Виды индивидуальных образовательных маршрутов (А.С. Гаязов)  </vt:lpstr>
      <vt:lpstr>Виды индивидуальных образовательных маршрутов (С.В. Маркова)  </vt:lpstr>
      <vt:lpstr>Моделирование индивидуальных образовательных маршрутов (М.Г. Остренко)  </vt:lpstr>
      <vt:lpstr>Компоненты моделирования индивидуального образовательного маршрута</vt:lpstr>
      <vt:lpstr>Компоненты проектирования индивидуального образовательного маршрута  с позиции индивидуальной и коллективной деятельности (Тряпицына А. П.)</vt:lpstr>
      <vt:lpstr>Закономерности проектировочной деятельности образовательного процесса (по Г.Е. Муравьёвой)</vt:lpstr>
      <vt:lpstr>Структура проектирования образовательного процесса (Г.Е. Муравьёва)</vt:lpstr>
      <vt:lpstr>Участники составления образовательной программы учащихся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Зачётная работа по дисциплине «Индивидуальный образовательный маршрут» на тему «Проектирование »</dc:title>
  <dc:creator>Ира</dc:creator>
  <cp:lastModifiedBy>СВЕТИК</cp:lastModifiedBy>
  <cp:revision>15</cp:revision>
  <dcterms:created xsi:type="dcterms:W3CDTF">2018-06-25T17:33:59Z</dcterms:created>
  <dcterms:modified xsi:type="dcterms:W3CDTF">2021-02-09T13:43:23Z</dcterms:modified>
</cp:coreProperties>
</file>