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DDDDF-7118-47A7-B2BC-2079E35947A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FC73D4-FCA7-427B-8D14-6A4833C4E3B5}">
      <dgm:prSet phldrT="[Текст]" phldr="1"/>
      <dgm:spPr/>
      <dgm:t>
        <a:bodyPr/>
        <a:lstStyle/>
        <a:p>
          <a:endParaRPr lang="ru-RU" dirty="0"/>
        </a:p>
      </dgm:t>
    </dgm:pt>
    <dgm:pt modelId="{8EAD342C-37E1-4877-9483-BD73C59CEAA7}" type="parTrans" cxnId="{A49DDE9F-83C4-4D54-AA73-94C8CB2E0B3F}">
      <dgm:prSet/>
      <dgm:spPr/>
      <dgm:t>
        <a:bodyPr/>
        <a:lstStyle/>
        <a:p>
          <a:endParaRPr lang="ru-RU"/>
        </a:p>
      </dgm:t>
    </dgm:pt>
    <dgm:pt modelId="{1070A259-3BE8-4124-B757-910E2AFD49FB}" type="sibTrans" cxnId="{A49DDE9F-83C4-4D54-AA73-94C8CB2E0B3F}">
      <dgm:prSet/>
      <dgm:spPr/>
      <dgm:t>
        <a:bodyPr/>
        <a:lstStyle/>
        <a:p>
          <a:endParaRPr lang="ru-RU"/>
        </a:p>
      </dgm:t>
    </dgm:pt>
    <dgm:pt modelId="{239750AB-F698-4326-A9A6-F5C89CA137FC}">
      <dgm:prSet phldrT="[Текст]" custT="1"/>
      <dgm:spPr/>
      <dgm:t>
        <a:bodyPr/>
        <a:lstStyle/>
        <a:p>
          <a:r>
            <a:rPr lang="ru-RU" sz="2400" b="1" dirty="0" smtClean="0"/>
            <a:t>Управление</a:t>
          </a:r>
          <a:endParaRPr lang="ru-RU" sz="2400" b="1" dirty="0"/>
        </a:p>
      </dgm:t>
    </dgm:pt>
    <dgm:pt modelId="{9D08FB9D-CA9A-4C49-BCFC-5300ADB0F8FF}" type="parTrans" cxnId="{F10B8424-C94C-423F-806B-B3578CCC3791}">
      <dgm:prSet/>
      <dgm:spPr/>
      <dgm:t>
        <a:bodyPr/>
        <a:lstStyle/>
        <a:p>
          <a:endParaRPr lang="ru-RU"/>
        </a:p>
      </dgm:t>
    </dgm:pt>
    <dgm:pt modelId="{50667874-7748-431B-A444-F8DDA4218B5F}" type="sibTrans" cxnId="{F10B8424-C94C-423F-806B-B3578CCC3791}">
      <dgm:prSet/>
      <dgm:spPr/>
      <dgm:t>
        <a:bodyPr/>
        <a:lstStyle/>
        <a:p>
          <a:endParaRPr lang="ru-RU"/>
        </a:p>
      </dgm:t>
    </dgm:pt>
    <dgm:pt modelId="{C9F30D6E-4C37-433A-ABA0-F1BDA1DF3562}">
      <dgm:prSet phldrT="[Текст]" phldr="1"/>
      <dgm:spPr/>
      <dgm:t>
        <a:bodyPr/>
        <a:lstStyle/>
        <a:p>
          <a:endParaRPr lang="ru-RU"/>
        </a:p>
      </dgm:t>
    </dgm:pt>
    <dgm:pt modelId="{C6ACD1C9-9E6A-49A5-88ED-1412F1265060}" type="parTrans" cxnId="{24592610-DD11-4E4F-946C-6009B71D3BC3}">
      <dgm:prSet/>
      <dgm:spPr/>
      <dgm:t>
        <a:bodyPr/>
        <a:lstStyle/>
        <a:p>
          <a:endParaRPr lang="ru-RU"/>
        </a:p>
      </dgm:t>
    </dgm:pt>
    <dgm:pt modelId="{16F9C6D6-7A19-47F8-B698-48F637FFB0EA}" type="sibTrans" cxnId="{24592610-DD11-4E4F-946C-6009B71D3BC3}">
      <dgm:prSet/>
      <dgm:spPr/>
      <dgm:t>
        <a:bodyPr/>
        <a:lstStyle/>
        <a:p>
          <a:endParaRPr lang="ru-RU"/>
        </a:p>
      </dgm:t>
    </dgm:pt>
    <dgm:pt modelId="{D3A0F139-3462-4411-9684-86A8E198D627}">
      <dgm:prSet phldrT="[Текст]" custT="1"/>
      <dgm:spPr/>
      <dgm:t>
        <a:bodyPr/>
        <a:lstStyle/>
        <a:p>
          <a:r>
            <a:rPr lang="ru-RU" sz="2400" b="1" dirty="0" smtClean="0"/>
            <a:t>Менеджмент</a:t>
          </a:r>
          <a:endParaRPr lang="ru-RU" sz="2400" b="1" dirty="0"/>
        </a:p>
      </dgm:t>
    </dgm:pt>
    <dgm:pt modelId="{11C65DE9-6D86-4B61-B2FB-C7C36CC8E98C}" type="parTrans" cxnId="{77D4DF07-5952-4641-945A-07CFDCD3FBB5}">
      <dgm:prSet/>
      <dgm:spPr/>
      <dgm:t>
        <a:bodyPr/>
        <a:lstStyle/>
        <a:p>
          <a:endParaRPr lang="ru-RU"/>
        </a:p>
      </dgm:t>
    </dgm:pt>
    <dgm:pt modelId="{2D32CF20-6CA5-436E-B8E7-A91837C27452}" type="sibTrans" cxnId="{77D4DF07-5952-4641-945A-07CFDCD3FBB5}">
      <dgm:prSet/>
      <dgm:spPr/>
      <dgm:t>
        <a:bodyPr/>
        <a:lstStyle/>
        <a:p>
          <a:endParaRPr lang="ru-RU"/>
        </a:p>
      </dgm:t>
    </dgm:pt>
    <dgm:pt modelId="{A1C2F0FF-48D6-489F-A263-86BF94B91C32}">
      <dgm:prSet phldrT="[Текст]" phldr="1"/>
      <dgm:spPr/>
      <dgm:t>
        <a:bodyPr/>
        <a:lstStyle/>
        <a:p>
          <a:endParaRPr lang="ru-RU"/>
        </a:p>
      </dgm:t>
    </dgm:pt>
    <dgm:pt modelId="{C8157C25-AB40-4583-AB05-76B43A3AB121}" type="parTrans" cxnId="{37D1FC93-8B21-4FE3-A9BC-CAF809E1A971}">
      <dgm:prSet/>
      <dgm:spPr/>
      <dgm:t>
        <a:bodyPr/>
        <a:lstStyle/>
        <a:p>
          <a:endParaRPr lang="ru-RU"/>
        </a:p>
      </dgm:t>
    </dgm:pt>
    <dgm:pt modelId="{79D9F65B-0356-4A07-8573-A7C3963A1D66}" type="sibTrans" cxnId="{37D1FC93-8B21-4FE3-A9BC-CAF809E1A971}">
      <dgm:prSet/>
      <dgm:spPr/>
      <dgm:t>
        <a:bodyPr/>
        <a:lstStyle/>
        <a:p>
          <a:endParaRPr lang="ru-RU"/>
        </a:p>
      </dgm:t>
    </dgm:pt>
    <dgm:pt modelId="{DEDCC329-81F6-4CB3-BB4B-266F765A9DF8}">
      <dgm:prSet phldrT="[Текст]" custT="1"/>
      <dgm:spPr/>
      <dgm:t>
        <a:bodyPr/>
        <a:lstStyle/>
        <a:p>
          <a:r>
            <a:rPr lang="ru-RU" sz="2400" b="1" dirty="0" smtClean="0"/>
            <a:t>Руководство</a:t>
          </a:r>
          <a:endParaRPr lang="ru-RU" sz="2400" b="1" dirty="0"/>
        </a:p>
      </dgm:t>
    </dgm:pt>
    <dgm:pt modelId="{2A4BC394-85DD-44E6-B782-81A07EFF9AE3}" type="parTrans" cxnId="{986B84C8-1AB1-471D-9F2C-36BB2830F444}">
      <dgm:prSet/>
      <dgm:spPr/>
      <dgm:t>
        <a:bodyPr/>
        <a:lstStyle/>
        <a:p>
          <a:endParaRPr lang="ru-RU"/>
        </a:p>
      </dgm:t>
    </dgm:pt>
    <dgm:pt modelId="{31E7325B-2F57-4AD0-BAE2-E9927B2E3D8F}" type="sibTrans" cxnId="{986B84C8-1AB1-471D-9F2C-36BB2830F444}">
      <dgm:prSet/>
      <dgm:spPr/>
      <dgm:t>
        <a:bodyPr/>
        <a:lstStyle/>
        <a:p>
          <a:endParaRPr lang="ru-RU"/>
        </a:p>
      </dgm:t>
    </dgm:pt>
    <dgm:pt modelId="{719FE55C-0638-4277-A64C-3725114D79B9}">
      <dgm:prSet phldrT="[Текст]" phldr="1"/>
      <dgm:spPr/>
      <dgm:t>
        <a:bodyPr/>
        <a:lstStyle/>
        <a:p>
          <a:endParaRPr lang="ru-RU"/>
        </a:p>
      </dgm:t>
    </dgm:pt>
    <dgm:pt modelId="{B6D99DD7-9992-430C-BACD-FA9049FD8E15}" type="parTrans" cxnId="{3AF1BF6D-9030-4CA9-BD5C-8B8F6700E965}">
      <dgm:prSet/>
      <dgm:spPr/>
      <dgm:t>
        <a:bodyPr/>
        <a:lstStyle/>
        <a:p>
          <a:endParaRPr lang="ru-RU"/>
        </a:p>
      </dgm:t>
    </dgm:pt>
    <dgm:pt modelId="{6F72EF63-595F-41E7-A8D1-D03482380AFA}" type="sibTrans" cxnId="{3AF1BF6D-9030-4CA9-BD5C-8B8F6700E965}">
      <dgm:prSet/>
      <dgm:spPr/>
      <dgm:t>
        <a:bodyPr/>
        <a:lstStyle/>
        <a:p>
          <a:endParaRPr lang="ru-RU"/>
        </a:p>
      </dgm:t>
    </dgm:pt>
    <dgm:pt modelId="{64CB0EFC-9988-40DA-8A4F-D02F141C2B06}">
      <dgm:prSet phldrT="[Текст]" phldr="1"/>
      <dgm:spPr/>
      <dgm:t>
        <a:bodyPr/>
        <a:lstStyle/>
        <a:p>
          <a:endParaRPr lang="ru-RU"/>
        </a:p>
      </dgm:t>
    </dgm:pt>
    <dgm:pt modelId="{6ECBD89E-ABF9-41E4-883E-1AEBF55E2188}" type="parTrans" cxnId="{37AA2E4A-9400-41E1-81A6-A025371C5D95}">
      <dgm:prSet/>
      <dgm:spPr/>
      <dgm:t>
        <a:bodyPr/>
        <a:lstStyle/>
        <a:p>
          <a:endParaRPr lang="ru-RU"/>
        </a:p>
      </dgm:t>
    </dgm:pt>
    <dgm:pt modelId="{9844CCD1-C3EB-4AB9-90FF-4B961FF03E20}" type="sibTrans" cxnId="{37AA2E4A-9400-41E1-81A6-A025371C5D95}">
      <dgm:prSet/>
      <dgm:spPr/>
      <dgm:t>
        <a:bodyPr/>
        <a:lstStyle/>
        <a:p>
          <a:endParaRPr lang="ru-RU"/>
        </a:p>
      </dgm:t>
    </dgm:pt>
    <dgm:pt modelId="{EBDAE213-ABEB-4447-9208-F07688E9DBB5}">
      <dgm:prSet phldrT="[Текст]" phldr="1"/>
      <dgm:spPr/>
      <dgm:t>
        <a:bodyPr/>
        <a:lstStyle/>
        <a:p>
          <a:endParaRPr lang="ru-RU"/>
        </a:p>
      </dgm:t>
    </dgm:pt>
    <dgm:pt modelId="{DF885F6F-D43D-42FA-8BEB-9160B08E8180}" type="parTrans" cxnId="{61662AE6-BB19-45C0-8AD0-E6ABFF532A71}">
      <dgm:prSet/>
      <dgm:spPr/>
      <dgm:t>
        <a:bodyPr/>
        <a:lstStyle/>
        <a:p>
          <a:endParaRPr lang="ru-RU"/>
        </a:p>
      </dgm:t>
    </dgm:pt>
    <dgm:pt modelId="{0DFAF506-A961-48D1-969D-937FED7C210C}" type="sibTrans" cxnId="{61662AE6-BB19-45C0-8AD0-E6ABFF532A71}">
      <dgm:prSet/>
      <dgm:spPr/>
      <dgm:t>
        <a:bodyPr/>
        <a:lstStyle/>
        <a:p>
          <a:endParaRPr lang="ru-RU"/>
        </a:p>
      </dgm:t>
    </dgm:pt>
    <dgm:pt modelId="{7244A05F-E908-4786-92FF-A4941DCA1973}">
      <dgm:prSet/>
      <dgm:spPr/>
      <dgm:t>
        <a:bodyPr/>
        <a:lstStyle/>
        <a:p>
          <a:endParaRPr lang="ru-RU" sz="1600"/>
        </a:p>
      </dgm:t>
    </dgm:pt>
    <dgm:pt modelId="{0E1B3F72-68EA-4AC2-921A-B35EC7E8F9E0}" type="parTrans" cxnId="{1EA8BA05-906B-4980-9303-42CDA1D185F8}">
      <dgm:prSet/>
      <dgm:spPr/>
      <dgm:t>
        <a:bodyPr/>
        <a:lstStyle/>
        <a:p>
          <a:endParaRPr lang="ru-RU"/>
        </a:p>
      </dgm:t>
    </dgm:pt>
    <dgm:pt modelId="{6A479E22-6780-4C25-B498-725C8FEC012D}" type="sibTrans" cxnId="{1EA8BA05-906B-4980-9303-42CDA1D185F8}">
      <dgm:prSet/>
      <dgm:spPr/>
      <dgm:t>
        <a:bodyPr/>
        <a:lstStyle/>
        <a:p>
          <a:endParaRPr lang="ru-RU"/>
        </a:p>
      </dgm:t>
    </dgm:pt>
    <dgm:pt modelId="{4C8AA1F3-A54E-48FF-9DBB-5ED82AC8E0CE}">
      <dgm:prSet custT="1"/>
      <dgm:spPr/>
      <dgm:t>
        <a:bodyPr/>
        <a:lstStyle/>
        <a:p>
          <a:r>
            <a:rPr lang="ru-RU" sz="2400" b="1" dirty="0" smtClean="0"/>
            <a:t>Администрирование</a:t>
          </a:r>
          <a:endParaRPr lang="ru-RU" sz="2400" b="1" dirty="0"/>
        </a:p>
      </dgm:t>
    </dgm:pt>
    <dgm:pt modelId="{46C83357-3223-47DB-B5D3-C67F045317D0}" type="parTrans" cxnId="{7A2FD949-BE40-42C0-A819-D9DCC19C93CD}">
      <dgm:prSet/>
      <dgm:spPr/>
      <dgm:t>
        <a:bodyPr/>
        <a:lstStyle/>
        <a:p>
          <a:endParaRPr lang="ru-RU"/>
        </a:p>
      </dgm:t>
    </dgm:pt>
    <dgm:pt modelId="{E9B9A76C-7812-4D98-A22D-E303DE49A851}" type="sibTrans" cxnId="{7A2FD949-BE40-42C0-A819-D9DCC19C93CD}">
      <dgm:prSet/>
      <dgm:spPr/>
      <dgm:t>
        <a:bodyPr/>
        <a:lstStyle/>
        <a:p>
          <a:endParaRPr lang="ru-RU"/>
        </a:p>
      </dgm:t>
    </dgm:pt>
    <dgm:pt modelId="{31A76EE7-F2C0-45F3-8027-7AEEEE309E2C}">
      <dgm:prSet custT="1"/>
      <dgm:spPr/>
      <dgm:t>
        <a:bodyPr/>
        <a:lstStyle/>
        <a:p>
          <a:r>
            <a:rPr lang="ru-RU" sz="2400" b="1" dirty="0" smtClean="0"/>
            <a:t>Организация</a:t>
          </a:r>
          <a:endParaRPr lang="ru-RU" sz="2400" b="1" dirty="0"/>
        </a:p>
      </dgm:t>
    </dgm:pt>
    <dgm:pt modelId="{F1C78B99-6E2D-4169-924F-22C81450C6F0}" type="parTrans" cxnId="{7D8DADE2-3982-4D29-9178-F74AEA3E27B8}">
      <dgm:prSet/>
      <dgm:spPr/>
      <dgm:t>
        <a:bodyPr/>
        <a:lstStyle/>
        <a:p>
          <a:endParaRPr lang="ru-RU"/>
        </a:p>
      </dgm:t>
    </dgm:pt>
    <dgm:pt modelId="{03582555-C06F-4CB2-82B3-AF15B2880137}" type="sibTrans" cxnId="{7D8DADE2-3982-4D29-9178-F74AEA3E27B8}">
      <dgm:prSet/>
      <dgm:spPr/>
      <dgm:t>
        <a:bodyPr/>
        <a:lstStyle/>
        <a:p>
          <a:endParaRPr lang="ru-RU"/>
        </a:p>
      </dgm:t>
    </dgm:pt>
    <dgm:pt modelId="{137CD92F-FB80-429F-873A-D3E2413106EA}">
      <dgm:prSet custT="1"/>
      <dgm:spPr/>
      <dgm:t>
        <a:bodyPr/>
        <a:lstStyle/>
        <a:p>
          <a:r>
            <a:rPr lang="ru-RU" sz="2400" b="1" dirty="0" smtClean="0"/>
            <a:t>Регулирование</a:t>
          </a:r>
          <a:endParaRPr lang="ru-RU" sz="2400" b="1" dirty="0"/>
        </a:p>
      </dgm:t>
    </dgm:pt>
    <dgm:pt modelId="{330F127F-460F-4920-9CCE-800EE840227D}" type="parTrans" cxnId="{1FBE0911-ACA7-4ADE-ADC1-AF7CF7F13606}">
      <dgm:prSet/>
      <dgm:spPr/>
      <dgm:t>
        <a:bodyPr/>
        <a:lstStyle/>
        <a:p>
          <a:endParaRPr lang="ru-RU"/>
        </a:p>
      </dgm:t>
    </dgm:pt>
    <dgm:pt modelId="{010961F1-5782-4F2A-952D-0CE0394BB057}" type="sibTrans" cxnId="{1FBE0911-ACA7-4ADE-ADC1-AF7CF7F13606}">
      <dgm:prSet/>
      <dgm:spPr/>
      <dgm:t>
        <a:bodyPr/>
        <a:lstStyle/>
        <a:p>
          <a:endParaRPr lang="ru-RU"/>
        </a:p>
      </dgm:t>
    </dgm:pt>
    <dgm:pt modelId="{8EAF8C3E-184A-4EFA-9029-AAECDA96B848}" type="pres">
      <dgm:prSet presAssocID="{2B6DDDDF-7118-47A7-B2BC-2079E35947A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04FC9C-9AB9-44BA-BB70-740A7BC0BDCF}" type="pres">
      <dgm:prSet presAssocID="{51FC73D4-FCA7-427B-8D14-6A4833C4E3B5}" presName="composite" presStyleCnt="0"/>
      <dgm:spPr/>
    </dgm:pt>
    <dgm:pt modelId="{906CA8C2-F0E3-4370-B9FA-0CAFA2FFF7B8}" type="pres">
      <dgm:prSet presAssocID="{51FC73D4-FCA7-427B-8D14-6A4833C4E3B5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F5CDF4-9B8D-4045-A9B3-B11181CEB768}" type="pres">
      <dgm:prSet presAssocID="{51FC73D4-FCA7-427B-8D14-6A4833C4E3B5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A4E87-2EFC-462F-A58E-A3154C5AF2B7}" type="pres">
      <dgm:prSet presAssocID="{1070A259-3BE8-4124-B757-910E2AFD49FB}" presName="sp" presStyleCnt="0"/>
      <dgm:spPr/>
    </dgm:pt>
    <dgm:pt modelId="{078430B0-E141-4542-A2C6-2EA88DBD4E55}" type="pres">
      <dgm:prSet presAssocID="{C9F30D6E-4C37-433A-ABA0-F1BDA1DF3562}" presName="composite" presStyleCnt="0"/>
      <dgm:spPr/>
    </dgm:pt>
    <dgm:pt modelId="{8C44DFC9-72D8-4110-9F94-D76355463F3F}" type="pres">
      <dgm:prSet presAssocID="{C9F30D6E-4C37-433A-ABA0-F1BDA1DF3562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D41AFE-69CC-47AD-AB25-486A709E07A1}" type="pres">
      <dgm:prSet presAssocID="{C9F30D6E-4C37-433A-ABA0-F1BDA1DF3562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021CD4-D38B-4294-B536-18F9F7C503B4}" type="pres">
      <dgm:prSet presAssocID="{16F9C6D6-7A19-47F8-B698-48F637FFB0EA}" presName="sp" presStyleCnt="0"/>
      <dgm:spPr/>
    </dgm:pt>
    <dgm:pt modelId="{41F70231-1D67-4087-9295-93C72CF7E506}" type="pres">
      <dgm:prSet presAssocID="{A1C2F0FF-48D6-489F-A263-86BF94B91C32}" presName="composite" presStyleCnt="0"/>
      <dgm:spPr/>
    </dgm:pt>
    <dgm:pt modelId="{113498BA-CBE8-4DBB-91C0-80B64B82434B}" type="pres">
      <dgm:prSet presAssocID="{A1C2F0FF-48D6-489F-A263-86BF94B91C32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4C06C8-2236-4786-8723-0E6ECB82B7CD}" type="pres">
      <dgm:prSet presAssocID="{A1C2F0FF-48D6-489F-A263-86BF94B91C32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A0CB19-F13D-4B29-9B65-2FAB4BB88113}" type="pres">
      <dgm:prSet presAssocID="{79D9F65B-0356-4A07-8573-A7C3963A1D66}" presName="sp" presStyleCnt="0"/>
      <dgm:spPr/>
    </dgm:pt>
    <dgm:pt modelId="{A43C1F3E-74BD-4CC9-BEFD-0B1E6114A380}" type="pres">
      <dgm:prSet presAssocID="{719FE55C-0638-4277-A64C-3725114D79B9}" presName="composite" presStyleCnt="0"/>
      <dgm:spPr/>
    </dgm:pt>
    <dgm:pt modelId="{A2B6EF1A-B738-4EB1-8F44-E70BEB27AC81}" type="pres">
      <dgm:prSet presAssocID="{719FE55C-0638-4277-A64C-3725114D79B9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C0B8BF-C34C-4C1F-B508-FF42E82E6900}" type="pres">
      <dgm:prSet presAssocID="{719FE55C-0638-4277-A64C-3725114D79B9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5D529B-151D-4F86-A3A7-1D55EC7832A4}" type="pres">
      <dgm:prSet presAssocID="{6F72EF63-595F-41E7-A8D1-D03482380AFA}" presName="sp" presStyleCnt="0"/>
      <dgm:spPr/>
    </dgm:pt>
    <dgm:pt modelId="{C9A07F7B-2545-4F43-A56E-23E6A9AD6ED6}" type="pres">
      <dgm:prSet presAssocID="{64CB0EFC-9988-40DA-8A4F-D02F141C2B06}" presName="composite" presStyleCnt="0"/>
      <dgm:spPr/>
    </dgm:pt>
    <dgm:pt modelId="{26D1D7A7-86C2-4AE0-8645-EB47F9567542}" type="pres">
      <dgm:prSet presAssocID="{64CB0EFC-9988-40DA-8A4F-D02F141C2B06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59313-3526-4E23-A297-68BD1A456CB6}" type="pres">
      <dgm:prSet presAssocID="{64CB0EFC-9988-40DA-8A4F-D02F141C2B06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BA43FB-417C-4CFA-B46E-0221E0BDD555}" type="pres">
      <dgm:prSet presAssocID="{9844CCD1-C3EB-4AB9-90FF-4B961FF03E20}" presName="sp" presStyleCnt="0"/>
      <dgm:spPr/>
    </dgm:pt>
    <dgm:pt modelId="{904F8DA4-4B99-4A01-BF4F-B011E2079867}" type="pres">
      <dgm:prSet presAssocID="{EBDAE213-ABEB-4447-9208-F07688E9DBB5}" presName="composite" presStyleCnt="0"/>
      <dgm:spPr/>
    </dgm:pt>
    <dgm:pt modelId="{49996D09-342F-4A45-ABBF-52F4F870647B}" type="pres">
      <dgm:prSet presAssocID="{EBDAE213-ABEB-4447-9208-F07688E9DBB5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BD8A0-9244-436E-BCF9-B2BD2ED5A1EB}" type="pres">
      <dgm:prSet presAssocID="{EBDAE213-ABEB-4447-9208-F07688E9DBB5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78D12A-CDBA-466D-AAD4-1F37F5E6D1C2}" type="presOf" srcId="{4C8AA1F3-A54E-48FF-9DBB-5ED82AC8E0CE}" destId="{6EC0B8BF-C34C-4C1F-B508-FF42E82E6900}" srcOrd="0" destOrd="1" presId="urn:microsoft.com/office/officeart/2005/8/layout/chevron2"/>
    <dgm:cxn modelId="{37AA2E4A-9400-41E1-81A6-A025371C5D95}" srcId="{2B6DDDDF-7118-47A7-B2BC-2079E35947A2}" destId="{64CB0EFC-9988-40DA-8A4F-D02F141C2B06}" srcOrd="4" destOrd="0" parTransId="{6ECBD89E-ABF9-41E4-883E-1AEBF55E2188}" sibTransId="{9844CCD1-C3EB-4AB9-90FF-4B961FF03E20}"/>
    <dgm:cxn modelId="{1243F205-2892-42FA-AFFA-C55A222BFB28}" type="presOf" srcId="{C9F30D6E-4C37-433A-ABA0-F1BDA1DF3562}" destId="{8C44DFC9-72D8-4110-9F94-D76355463F3F}" srcOrd="0" destOrd="0" presId="urn:microsoft.com/office/officeart/2005/8/layout/chevron2"/>
    <dgm:cxn modelId="{CACF3A80-D8AE-43EF-A3EE-F226A01ACC66}" type="presOf" srcId="{239750AB-F698-4326-A9A6-F5C89CA137FC}" destId="{CFF5CDF4-9B8D-4045-A9B3-B11181CEB768}" srcOrd="0" destOrd="0" presId="urn:microsoft.com/office/officeart/2005/8/layout/chevron2"/>
    <dgm:cxn modelId="{4304D53B-C684-4816-B2A7-53AF37800569}" type="presOf" srcId="{DEDCC329-81F6-4CB3-BB4B-266F765A9DF8}" destId="{924C06C8-2236-4786-8723-0E6ECB82B7CD}" srcOrd="0" destOrd="0" presId="urn:microsoft.com/office/officeart/2005/8/layout/chevron2"/>
    <dgm:cxn modelId="{BD011FD9-FCC6-4DF7-A423-2A570602B3E4}" type="presOf" srcId="{64CB0EFC-9988-40DA-8A4F-D02F141C2B06}" destId="{26D1D7A7-86C2-4AE0-8645-EB47F9567542}" srcOrd="0" destOrd="0" presId="urn:microsoft.com/office/officeart/2005/8/layout/chevron2"/>
    <dgm:cxn modelId="{6A5C6B48-FA6B-4FA7-B68F-4D2E59524107}" type="presOf" srcId="{719FE55C-0638-4277-A64C-3725114D79B9}" destId="{A2B6EF1A-B738-4EB1-8F44-E70BEB27AC81}" srcOrd="0" destOrd="0" presId="urn:microsoft.com/office/officeart/2005/8/layout/chevron2"/>
    <dgm:cxn modelId="{9B9936D8-A89E-4343-8AB3-91A9895669A0}" type="presOf" srcId="{7244A05F-E908-4786-92FF-A4941DCA1973}" destId="{6EC0B8BF-C34C-4C1F-B508-FF42E82E6900}" srcOrd="0" destOrd="0" presId="urn:microsoft.com/office/officeart/2005/8/layout/chevron2"/>
    <dgm:cxn modelId="{61662AE6-BB19-45C0-8AD0-E6ABFF532A71}" srcId="{2B6DDDDF-7118-47A7-B2BC-2079E35947A2}" destId="{EBDAE213-ABEB-4447-9208-F07688E9DBB5}" srcOrd="5" destOrd="0" parTransId="{DF885F6F-D43D-42FA-8BEB-9160B08E8180}" sibTransId="{0DFAF506-A961-48D1-969D-937FED7C210C}"/>
    <dgm:cxn modelId="{CF5E6C60-1F4B-4212-BA23-E1B43B92184D}" type="presOf" srcId="{A1C2F0FF-48D6-489F-A263-86BF94B91C32}" destId="{113498BA-CBE8-4DBB-91C0-80B64B82434B}" srcOrd="0" destOrd="0" presId="urn:microsoft.com/office/officeart/2005/8/layout/chevron2"/>
    <dgm:cxn modelId="{E4C7C073-7A50-48F6-BB63-94F7CD1EC620}" type="presOf" srcId="{137CD92F-FB80-429F-873A-D3E2413106EA}" destId="{E4DBD8A0-9244-436E-BCF9-B2BD2ED5A1EB}" srcOrd="0" destOrd="0" presId="urn:microsoft.com/office/officeart/2005/8/layout/chevron2"/>
    <dgm:cxn modelId="{37D1FC93-8B21-4FE3-A9BC-CAF809E1A971}" srcId="{2B6DDDDF-7118-47A7-B2BC-2079E35947A2}" destId="{A1C2F0FF-48D6-489F-A263-86BF94B91C32}" srcOrd="2" destOrd="0" parTransId="{C8157C25-AB40-4583-AB05-76B43A3AB121}" sibTransId="{79D9F65B-0356-4A07-8573-A7C3963A1D66}"/>
    <dgm:cxn modelId="{7D8DADE2-3982-4D29-9178-F74AEA3E27B8}" srcId="{64CB0EFC-9988-40DA-8A4F-D02F141C2B06}" destId="{31A76EE7-F2C0-45F3-8027-7AEEEE309E2C}" srcOrd="0" destOrd="0" parTransId="{F1C78B99-6E2D-4169-924F-22C81450C6F0}" sibTransId="{03582555-C06F-4CB2-82B3-AF15B2880137}"/>
    <dgm:cxn modelId="{77D4DF07-5952-4641-945A-07CFDCD3FBB5}" srcId="{C9F30D6E-4C37-433A-ABA0-F1BDA1DF3562}" destId="{D3A0F139-3462-4411-9684-86A8E198D627}" srcOrd="0" destOrd="0" parTransId="{11C65DE9-6D86-4B61-B2FB-C7C36CC8E98C}" sibTransId="{2D32CF20-6CA5-436E-B8E7-A91837C27452}"/>
    <dgm:cxn modelId="{A49DDE9F-83C4-4D54-AA73-94C8CB2E0B3F}" srcId="{2B6DDDDF-7118-47A7-B2BC-2079E35947A2}" destId="{51FC73D4-FCA7-427B-8D14-6A4833C4E3B5}" srcOrd="0" destOrd="0" parTransId="{8EAD342C-37E1-4877-9483-BD73C59CEAA7}" sibTransId="{1070A259-3BE8-4124-B757-910E2AFD49FB}"/>
    <dgm:cxn modelId="{986B84C8-1AB1-471D-9F2C-36BB2830F444}" srcId="{A1C2F0FF-48D6-489F-A263-86BF94B91C32}" destId="{DEDCC329-81F6-4CB3-BB4B-266F765A9DF8}" srcOrd="0" destOrd="0" parTransId="{2A4BC394-85DD-44E6-B782-81A07EFF9AE3}" sibTransId="{31E7325B-2F57-4AD0-BAE2-E9927B2E3D8F}"/>
    <dgm:cxn modelId="{6F94B92F-FBBE-42AF-B3FA-1D242A5AFF1E}" type="presOf" srcId="{2B6DDDDF-7118-47A7-B2BC-2079E35947A2}" destId="{8EAF8C3E-184A-4EFA-9029-AAECDA96B848}" srcOrd="0" destOrd="0" presId="urn:microsoft.com/office/officeart/2005/8/layout/chevron2"/>
    <dgm:cxn modelId="{7A2FD949-BE40-42C0-A819-D9DCC19C93CD}" srcId="{719FE55C-0638-4277-A64C-3725114D79B9}" destId="{4C8AA1F3-A54E-48FF-9DBB-5ED82AC8E0CE}" srcOrd="1" destOrd="0" parTransId="{46C83357-3223-47DB-B5D3-C67F045317D0}" sibTransId="{E9B9A76C-7812-4D98-A22D-E303DE49A851}"/>
    <dgm:cxn modelId="{1357D0FA-1298-4A10-9A4E-1B85ABBBA0B4}" type="presOf" srcId="{51FC73D4-FCA7-427B-8D14-6A4833C4E3B5}" destId="{906CA8C2-F0E3-4370-B9FA-0CAFA2FFF7B8}" srcOrd="0" destOrd="0" presId="urn:microsoft.com/office/officeart/2005/8/layout/chevron2"/>
    <dgm:cxn modelId="{1FBE0911-ACA7-4ADE-ADC1-AF7CF7F13606}" srcId="{EBDAE213-ABEB-4447-9208-F07688E9DBB5}" destId="{137CD92F-FB80-429F-873A-D3E2413106EA}" srcOrd="0" destOrd="0" parTransId="{330F127F-460F-4920-9CCE-800EE840227D}" sibTransId="{010961F1-5782-4F2A-952D-0CE0394BB057}"/>
    <dgm:cxn modelId="{3AF1BF6D-9030-4CA9-BD5C-8B8F6700E965}" srcId="{2B6DDDDF-7118-47A7-B2BC-2079E35947A2}" destId="{719FE55C-0638-4277-A64C-3725114D79B9}" srcOrd="3" destOrd="0" parTransId="{B6D99DD7-9992-430C-BACD-FA9049FD8E15}" sibTransId="{6F72EF63-595F-41E7-A8D1-D03482380AFA}"/>
    <dgm:cxn modelId="{F10B8424-C94C-423F-806B-B3578CCC3791}" srcId="{51FC73D4-FCA7-427B-8D14-6A4833C4E3B5}" destId="{239750AB-F698-4326-A9A6-F5C89CA137FC}" srcOrd="0" destOrd="0" parTransId="{9D08FB9D-CA9A-4C49-BCFC-5300ADB0F8FF}" sibTransId="{50667874-7748-431B-A444-F8DDA4218B5F}"/>
    <dgm:cxn modelId="{24592610-DD11-4E4F-946C-6009B71D3BC3}" srcId="{2B6DDDDF-7118-47A7-B2BC-2079E35947A2}" destId="{C9F30D6E-4C37-433A-ABA0-F1BDA1DF3562}" srcOrd="1" destOrd="0" parTransId="{C6ACD1C9-9E6A-49A5-88ED-1412F1265060}" sibTransId="{16F9C6D6-7A19-47F8-B698-48F637FFB0EA}"/>
    <dgm:cxn modelId="{1EA8BA05-906B-4980-9303-42CDA1D185F8}" srcId="{719FE55C-0638-4277-A64C-3725114D79B9}" destId="{7244A05F-E908-4786-92FF-A4941DCA1973}" srcOrd="0" destOrd="0" parTransId="{0E1B3F72-68EA-4AC2-921A-B35EC7E8F9E0}" sibTransId="{6A479E22-6780-4C25-B498-725C8FEC012D}"/>
    <dgm:cxn modelId="{DEFA4B36-DB67-42AF-916E-0E0C2D97A1BA}" type="presOf" srcId="{D3A0F139-3462-4411-9684-86A8E198D627}" destId="{10D41AFE-69CC-47AD-AB25-486A709E07A1}" srcOrd="0" destOrd="0" presId="urn:microsoft.com/office/officeart/2005/8/layout/chevron2"/>
    <dgm:cxn modelId="{FFDD708E-41E4-4CEC-BD59-6BD4F9BB3C76}" type="presOf" srcId="{EBDAE213-ABEB-4447-9208-F07688E9DBB5}" destId="{49996D09-342F-4A45-ABBF-52F4F870647B}" srcOrd="0" destOrd="0" presId="urn:microsoft.com/office/officeart/2005/8/layout/chevron2"/>
    <dgm:cxn modelId="{AB348536-DCAC-456F-AFCB-DACF2DE925C7}" type="presOf" srcId="{31A76EE7-F2C0-45F3-8027-7AEEEE309E2C}" destId="{27F59313-3526-4E23-A297-68BD1A456CB6}" srcOrd="0" destOrd="0" presId="urn:microsoft.com/office/officeart/2005/8/layout/chevron2"/>
    <dgm:cxn modelId="{1DECA01D-51B3-44F5-AC22-BF5C5AB1CCE3}" type="presParOf" srcId="{8EAF8C3E-184A-4EFA-9029-AAECDA96B848}" destId="{F604FC9C-9AB9-44BA-BB70-740A7BC0BDCF}" srcOrd="0" destOrd="0" presId="urn:microsoft.com/office/officeart/2005/8/layout/chevron2"/>
    <dgm:cxn modelId="{4A44E15D-89C1-4E37-948E-4F14715C3B25}" type="presParOf" srcId="{F604FC9C-9AB9-44BA-BB70-740A7BC0BDCF}" destId="{906CA8C2-F0E3-4370-B9FA-0CAFA2FFF7B8}" srcOrd="0" destOrd="0" presId="urn:microsoft.com/office/officeart/2005/8/layout/chevron2"/>
    <dgm:cxn modelId="{CCECE34E-254F-4061-BF81-3B11495D341D}" type="presParOf" srcId="{F604FC9C-9AB9-44BA-BB70-740A7BC0BDCF}" destId="{CFF5CDF4-9B8D-4045-A9B3-B11181CEB768}" srcOrd="1" destOrd="0" presId="urn:microsoft.com/office/officeart/2005/8/layout/chevron2"/>
    <dgm:cxn modelId="{28479448-97E3-46C9-B984-D4B9BD212BDD}" type="presParOf" srcId="{8EAF8C3E-184A-4EFA-9029-AAECDA96B848}" destId="{9C3A4E87-2EFC-462F-A58E-A3154C5AF2B7}" srcOrd="1" destOrd="0" presId="urn:microsoft.com/office/officeart/2005/8/layout/chevron2"/>
    <dgm:cxn modelId="{0930E181-CAE3-422F-AD0C-83492F66EFF1}" type="presParOf" srcId="{8EAF8C3E-184A-4EFA-9029-AAECDA96B848}" destId="{078430B0-E141-4542-A2C6-2EA88DBD4E55}" srcOrd="2" destOrd="0" presId="urn:microsoft.com/office/officeart/2005/8/layout/chevron2"/>
    <dgm:cxn modelId="{32663B29-0959-4C12-BD63-B6756B41FACB}" type="presParOf" srcId="{078430B0-E141-4542-A2C6-2EA88DBD4E55}" destId="{8C44DFC9-72D8-4110-9F94-D76355463F3F}" srcOrd="0" destOrd="0" presId="urn:microsoft.com/office/officeart/2005/8/layout/chevron2"/>
    <dgm:cxn modelId="{B1B96FF3-B91C-4DD6-B7AC-13ECAB7C483B}" type="presParOf" srcId="{078430B0-E141-4542-A2C6-2EA88DBD4E55}" destId="{10D41AFE-69CC-47AD-AB25-486A709E07A1}" srcOrd="1" destOrd="0" presId="urn:microsoft.com/office/officeart/2005/8/layout/chevron2"/>
    <dgm:cxn modelId="{C8820402-04D3-47EE-9691-87A95521E0E5}" type="presParOf" srcId="{8EAF8C3E-184A-4EFA-9029-AAECDA96B848}" destId="{A7021CD4-D38B-4294-B536-18F9F7C503B4}" srcOrd="3" destOrd="0" presId="urn:microsoft.com/office/officeart/2005/8/layout/chevron2"/>
    <dgm:cxn modelId="{DAA63AE5-E640-4854-A90D-01AF54F37748}" type="presParOf" srcId="{8EAF8C3E-184A-4EFA-9029-AAECDA96B848}" destId="{41F70231-1D67-4087-9295-93C72CF7E506}" srcOrd="4" destOrd="0" presId="urn:microsoft.com/office/officeart/2005/8/layout/chevron2"/>
    <dgm:cxn modelId="{11B08562-94C2-45A7-BE4F-545EB11BE815}" type="presParOf" srcId="{41F70231-1D67-4087-9295-93C72CF7E506}" destId="{113498BA-CBE8-4DBB-91C0-80B64B82434B}" srcOrd="0" destOrd="0" presId="urn:microsoft.com/office/officeart/2005/8/layout/chevron2"/>
    <dgm:cxn modelId="{3C51372D-192A-45F2-A59C-DADBAD678A1C}" type="presParOf" srcId="{41F70231-1D67-4087-9295-93C72CF7E506}" destId="{924C06C8-2236-4786-8723-0E6ECB82B7CD}" srcOrd="1" destOrd="0" presId="urn:microsoft.com/office/officeart/2005/8/layout/chevron2"/>
    <dgm:cxn modelId="{7A0867E3-215B-496C-8D98-8EDBACC6BABA}" type="presParOf" srcId="{8EAF8C3E-184A-4EFA-9029-AAECDA96B848}" destId="{6DA0CB19-F13D-4B29-9B65-2FAB4BB88113}" srcOrd="5" destOrd="0" presId="urn:microsoft.com/office/officeart/2005/8/layout/chevron2"/>
    <dgm:cxn modelId="{2CD84230-224E-4DD4-99E7-C459854E988D}" type="presParOf" srcId="{8EAF8C3E-184A-4EFA-9029-AAECDA96B848}" destId="{A43C1F3E-74BD-4CC9-BEFD-0B1E6114A380}" srcOrd="6" destOrd="0" presId="urn:microsoft.com/office/officeart/2005/8/layout/chevron2"/>
    <dgm:cxn modelId="{736C097D-FC81-4431-89E9-A9D74CEA915F}" type="presParOf" srcId="{A43C1F3E-74BD-4CC9-BEFD-0B1E6114A380}" destId="{A2B6EF1A-B738-4EB1-8F44-E70BEB27AC81}" srcOrd="0" destOrd="0" presId="urn:microsoft.com/office/officeart/2005/8/layout/chevron2"/>
    <dgm:cxn modelId="{C2769537-1654-4E80-B3AF-C3C97A3712C3}" type="presParOf" srcId="{A43C1F3E-74BD-4CC9-BEFD-0B1E6114A380}" destId="{6EC0B8BF-C34C-4C1F-B508-FF42E82E6900}" srcOrd="1" destOrd="0" presId="urn:microsoft.com/office/officeart/2005/8/layout/chevron2"/>
    <dgm:cxn modelId="{B0022C1C-B48D-4A3A-B9B9-EF21A5241247}" type="presParOf" srcId="{8EAF8C3E-184A-4EFA-9029-AAECDA96B848}" destId="{8C5D529B-151D-4F86-A3A7-1D55EC7832A4}" srcOrd="7" destOrd="0" presId="urn:microsoft.com/office/officeart/2005/8/layout/chevron2"/>
    <dgm:cxn modelId="{FCA2A77B-4D9D-4E78-BD8F-638764F8FFE7}" type="presParOf" srcId="{8EAF8C3E-184A-4EFA-9029-AAECDA96B848}" destId="{C9A07F7B-2545-4F43-A56E-23E6A9AD6ED6}" srcOrd="8" destOrd="0" presId="urn:microsoft.com/office/officeart/2005/8/layout/chevron2"/>
    <dgm:cxn modelId="{4DF7DF03-C9BD-4C07-BC46-4E49DBBDD2DF}" type="presParOf" srcId="{C9A07F7B-2545-4F43-A56E-23E6A9AD6ED6}" destId="{26D1D7A7-86C2-4AE0-8645-EB47F9567542}" srcOrd="0" destOrd="0" presId="urn:microsoft.com/office/officeart/2005/8/layout/chevron2"/>
    <dgm:cxn modelId="{8DAE16AC-86A1-44B0-9E2E-7091B71853CB}" type="presParOf" srcId="{C9A07F7B-2545-4F43-A56E-23E6A9AD6ED6}" destId="{27F59313-3526-4E23-A297-68BD1A456CB6}" srcOrd="1" destOrd="0" presId="urn:microsoft.com/office/officeart/2005/8/layout/chevron2"/>
    <dgm:cxn modelId="{C01A3657-E14F-4C1D-A69D-11FCB3F14B57}" type="presParOf" srcId="{8EAF8C3E-184A-4EFA-9029-AAECDA96B848}" destId="{A7BA43FB-417C-4CFA-B46E-0221E0BDD555}" srcOrd="9" destOrd="0" presId="urn:microsoft.com/office/officeart/2005/8/layout/chevron2"/>
    <dgm:cxn modelId="{B50ACA57-FE46-4802-A5C8-79FEBA9E7052}" type="presParOf" srcId="{8EAF8C3E-184A-4EFA-9029-AAECDA96B848}" destId="{904F8DA4-4B99-4A01-BF4F-B011E2079867}" srcOrd="10" destOrd="0" presId="urn:microsoft.com/office/officeart/2005/8/layout/chevron2"/>
    <dgm:cxn modelId="{E9A73381-7F0B-4A8E-9A94-78B680E5C4EA}" type="presParOf" srcId="{904F8DA4-4B99-4A01-BF4F-B011E2079867}" destId="{49996D09-342F-4A45-ABBF-52F4F870647B}" srcOrd="0" destOrd="0" presId="urn:microsoft.com/office/officeart/2005/8/layout/chevron2"/>
    <dgm:cxn modelId="{DC995EBF-732A-466B-ADBB-B5D8DDA4A31E}" type="presParOf" srcId="{904F8DA4-4B99-4A01-BF4F-B011E2079867}" destId="{E4DBD8A0-9244-436E-BCF9-B2BD2ED5A1E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A8DFF9-EB02-4584-8F1D-E480BE373C7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A64876-5C05-4955-A0AD-9FD70992D256}">
      <dgm:prSet phldrT="[Текст]"/>
      <dgm:spPr/>
      <dgm:t>
        <a:bodyPr/>
        <a:lstStyle/>
        <a:p>
          <a:r>
            <a:rPr lang="ru-RU" b="1" dirty="0" smtClean="0"/>
            <a:t>наука</a:t>
          </a:r>
          <a:endParaRPr lang="ru-RU" b="1" dirty="0"/>
        </a:p>
      </dgm:t>
    </dgm:pt>
    <dgm:pt modelId="{E6CA817F-FC7E-40DE-B387-8AD8BAAA6119}" type="parTrans" cxnId="{B3A4D06A-8CCF-46FF-A645-68F7DAA9A0C7}">
      <dgm:prSet/>
      <dgm:spPr/>
      <dgm:t>
        <a:bodyPr/>
        <a:lstStyle/>
        <a:p>
          <a:endParaRPr lang="ru-RU"/>
        </a:p>
      </dgm:t>
    </dgm:pt>
    <dgm:pt modelId="{1B8F9115-54C0-4656-8C22-A470B7918603}" type="sibTrans" cxnId="{B3A4D06A-8CCF-46FF-A645-68F7DAA9A0C7}">
      <dgm:prSet/>
      <dgm:spPr/>
      <dgm:t>
        <a:bodyPr/>
        <a:lstStyle/>
        <a:p>
          <a:endParaRPr lang="ru-RU"/>
        </a:p>
      </dgm:t>
    </dgm:pt>
    <dgm:pt modelId="{5A28CA41-E02C-46B8-9D86-83C14D19A34F}">
      <dgm:prSet phldrT="[Текст]"/>
      <dgm:spPr/>
      <dgm:t>
        <a:bodyPr/>
        <a:lstStyle/>
        <a:p>
          <a:r>
            <a:rPr lang="ru-RU" b="1" dirty="0" smtClean="0"/>
            <a:t>процесс</a:t>
          </a:r>
        </a:p>
        <a:p>
          <a:r>
            <a:rPr lang="ru-RU" b="1" dirty="0" smtClean="0"/>
            <a:t> управления</a:t>
          </a:r>
          <a:endParaRPr lang="ru-RU" b="1" dirty="0"/>
        </a:p>
      </dgm:t>
    </dgm:pt>
    <dgm:pt modelId="{669780D2-A151-444B-80AF-4DB44339C156}" type="parTrans" cxnId="{FEBF0DAF-160A-4E45-B2A2-3C6DE6B7AF14}">
      <dgm:prSet/>
      <dgm:spPr/>
      <dgm:t>
        <a:bodyPr/>
        <a:lstStyle/>
        <a:p>
          <a:endParaRPr lang="ru-RU"/>
        </a:p>
      </dgm:t>
    </dgm:pt>
    <dgm:pt modelId="{37360146-AD4B-4206-8179-3D965782799B}" type="sibTrans" cxnId="{FEBF0DAF-160A-4E45-B2A2-3C6DE6B7AF14}">
      <dgm:prSet/>
      <dgm:spPr/>
      <dgm:t>
        <a:bodyPr/>
        <a:lstStyle/>
        <a:p>
          <a:endParaRPr lang="ru-RU"/>
        </a:p>
      </dgm:t>
    </dgm:pt>
    <dgm:pt modelId="{DDC55E87-48BF-445E-9721-DB84A6286D19}">
      <dgm:prSet phldrT="[Текст]"/>
      <dgm:spPr/>
      <dgm:t>
        <a:bodyPr/>
        <a:lstStyle/>
        <a:p>
          <a:r>
            <a:rPr lang="ru-RU" b="1" dirty="0" smtClean="0"/>
            <a:t>аппарат</a:t>
          </a:r>
        </a:p>
        <a:p>
          <a:r>
            <a:rPr lang="ru-RU" b="1" dirty="0" smtClean="0"/>
            <a:t>управления</a:t>
          </a:r>
          <a:endParaRPr lang="ru-RU" b="1" dirty="0"/>
        </a:p>
      </dgm:t>
    </dgm:pt>
    <dgm:pt modelId="{99BB1439-07F8-4E12-BBD3-672F3C0CF2B2}" type="parTrans" cxnId="{A61A660B-8BB7-419B-89E0-71A7D2918037}">
      <dgm:prSet/>
      <dgm:spPr/>
      <dgm:t>
        <a:bodyPr/>
        <a:lstStyle/>
        <a:p>
          <a:endParaRPr lang="ru-RU"/>
        </a:p>
      </dgm:t>
    </dgm:pt>
    <dgm:pt modelId="{A4A54C83-56C0-44D4-9050-06602B9F68BA}" type="sibTrans" cxnId="{A61A660B-8BB7-419B-89E0-71A7D2918037}">
      <dgm:prSet/>
      <dgm:spPr/>
      <dgm:t>
        <a:bodyPr/>
        <a:lstStyle/>
        <a:p>
          <a:endParaRPr lang="ru-RU"/>
        </a:p>
      </dgm:t>
    </dgm:pt>
    <dgm:pt modelId="{8BE0DE23-9132-4DAB-87A7-FFB446EA367E}">
      <dgm:prSet phldrT="[Текст]"/>
      <dgm:spPr/>
      <dgm:t>
        <a:bodyPr/>
        <a:lstStyle/>
        <a:p>
          <a:r>
            <a:rPr lang="ru-RU" b="1" dirty="0" smtClean="0"/>
            <a:t>категория</a:t>
          </a:r>
        </a:p>
        <a:p>
          <a:r>
            <a:rPr lang="ru-RU" b="1" dirty="0" smtClean="0"/>
            <a:t>людей</a:t>
          </a:r>
          <a:endParaRPr lang="ru-RU" b="1" dirty="0"/>
        </a:p>
      </dgm:t>
    </dgm:pt>
    <dgm:pt modelId="{24856576-304E-4F66-9A77-7734481DE19A}" type="parTrans" cxnId="{4F10B267-C05E-4F73-AB97-A766D0109C53}">
      <dgm:prSet/>
      <dgm:spPr/>
      <dgm:t>
        <a:bodyPr/>
        <a:lstStyle/>
        <a:p>
          <a:endParaRPr lang="ru-RU"/>
        </a:p>
      </dgm:t>
    </dgm:pt>
    <dgm:pt modelId="{087AE197-DBD1-4AF0-A278-587A7F59AFA1}" type="sibTrans" cxnId="{4F10B267-C05E-4F73-AB97-A766D0109C53}">
      <dgm:prSet/>
      <dgm:spPr/>
      <dgm:t>
        <a:bodyPr/>
        <a:lstStyle/>
        <a:p>
          <a:endParaRPr lang="ru-RU"/>
        </a:p>
      </dgm:t>
    </dgm:pt>
    <dgm:pt modelId="{CA2E5C13-CD2E-4419-A039-F6B62F81342F}" type="pres">
      <dgm:prSet presAssocID="{9EA8DFF9-EB02-4584-8F1D-E480BE373C7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1B13B891-F9B0-4E9C-A8F6-FF0728B650AA}" type="pres">
      <dgm:prSet presAssocID="{9EA8DFF9-EB02-4584-8F1D-E480BE373C7A}" presName="pyramid" presStyleLbl="node1" presStyleIdx="0" presStyleCnt="1"/>
      <dgm:spPr/>
    </dgm:pt>
    <dgm:pt modelId="{559814B8-1B11-4A5C-9C0B-C72A6A77F98B}" type="pres">
      <dgm:prSet presAssocID="{9EA8DFF9-EB02-4584-8F1D-E480BE373C7A}" presName="theList" presStyleCnt="0"/>
      <dgm:spPr/>
    </dgm:pt>
    <dgm:pt modelId="{27ABE0C5-A447-4338-80CE-A78231C0B8A4}" type="pres">
      <dgm:prSet presAssocID="{B2A64876-5C05-4955-A0AD-9FD70992D256}" presName="aNode" presStyleLbl="fgAcc1" presStyleIdx="0" presStyleCnt="4" custLinFactNeighborX="-1409" custLinFactNeighborY="-189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CF7BAA-12F3-453C-93D4-56791762AF89}" type="pres">
      <dgm:prSet presAssocID="{B2A64876-5C05-4955-A0AD-9FD70992D256}" presName="aSpace" presStyleCnt="0"/>
      <dgm:spPr/>
    </dgm:pt>
    <dgm:pt modelId="{3399A87F-915A-4B78-AEE6-83C842146302}" type="pres">
      <dgm:prSet presAssocID="{5A28CA41-E02C-46B8-9D86-83C14D19A34F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2372A8-F2D4-4116-A48D-3BFF0747D870}" type="pres">
      <dgm:prSet presAssocID="{5A28CA41-E02C-46B8-9D86-83C14D19A34F}" presName="aSpace" presStyleCnt="0"/>
      <dgm:spPr/>
    </dgm:pt>
    <dgm:pt modelId="{DC233E8A-543F-4ECB-A32E-9681084D6578}" type="pres">
      <dgm:prSet presAssocID="{DDC55E87-48BF-445E-9721-DB84A6286D19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0EE36B-2164-4CBE-957F-FDE77B805145}" type="pres">
      <dgm:prSet presAssocID="{DDC55E87-48BF-445E-9721-DB84A6286D19}" presName="aSpace" presStyleCnt="0"/>
      <dgm:spPr/>
    </dgm:pt>
    <dgm:pt modelId="{AE7ACB7E-EAC4-4A06-9829-1500B1E6ED6F}" type="pres">
      <dgm:prSet presAssocID="{8BE0DE23-9132-4DAB-87A7-FFB446EA367E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301FE1-FA07-4BEB-AE0E-3692ED2B6795}" type="pres">
      <dgm:prSet presAssocID="{8BE0DE23-9132-4DAB-87A7-FFB446EA367E}" presName="aSpace" presStyleCnt="0"/>
      <dgm:spPr/>
    </dgm:pt>
  </dgm:ptLst>
  <dgm:cxnLst>
    <dgm:cxn modelId="{B3A4D06A-8CCF-46FF-A645-68F7DAA9A0C7}" srcId="{9EA8DFF9-EB02-4584-8F1D-E480BE373C7A}" destId="{B2A64876-5C05-4955-A0AD-9FD70992D256}" srcOrd="0" destOrd="0" parTransId="{E6CA817F-FC7E-40DE-B387-8AD8BAAA6119}" sibTransId="{1B8F9115-54C0-4656-8C22-A470B7918603}"/>
    <dgm:cxn modelId="{3650A571-769D-4C43-899D-8761F17DF6FD}" type="presOf" srcId="{8BE0DE23-9132-4DAB-87A7-FFB446EA367E}" destId="{AE7ACB7E-EAC4-4A06-9829-1500B1E6ED6F}" srcOrd="0" destOrd="0" presId="urn:microsoft.com/office/officeart/2005/8/layout/pyramid2"/>
    <dgm:cxn modelId="{FEBF0DAF-160A-4E45-B2A2-3C6DE6B7AF14}" srcId="{9EA8DFF9-EB02-4584-8F1D-E480BE373C7A}" destId="{5A28CA41-E02C-46B8-9D86-83C14D19A34F}" srcOrd="1" destOrd="0" parTransId="{669780D2-A151-444B-80AF-4DB44339C156}" sibTransId="{37360146-AD4B-4206-8179-3D965782799B}"/>
    <dgm:cxn modelId="{2D9FAE98-2E09-4BA6-B0DB-69309E3CCFE5}" type="presOf" srcId="{5A28CA41-E02C-46B8-9D86-83C14D19A34F}" destId="{3399A87F-915A-4B78-AEE6-83C842146302}" srcOrd="0" destOrd="0" presId="urn:microsoft.com/office/officeart/2005/8/layout/pyramid2"/>
    <dgm:cxn modelId="{4F10B267-C05E-4F73-AB97-A766D0109C53}" srcId="{9EA8DFF9-EB02-4584-8F1D-E480BE373C7A}" destId="{8BE0DE23-9132-4DAB-87A7-FFB446EA367E}" srcOrd="3" destOrd="0" parTransId="{24856576-304E-4F66-9A77-7734481DE19A}" sibTransId="{087AE197-DBD1-4AF0-A278-587A7F59AFA1}"/>
    <dgm:cxn modelId="{5BF4C56C-57AC-45E6-A169-3734FBCB28F2}" type="presOf" srcId="{B2A64876-5C05-4955-A0AD-9FD70992D256}" destId="{27ABE0C5-A447-4338-80CE-A78231C0B8A4}" srcOrd="0" destOrd="0" presId="urn:microsoft.com/office/officeart/2005/8/layout/pyramid2"/>
    <dgm:cxn modelId="{A61A660B-8BB7-419B-89E0-71A7D2918037}" srcId="{9EA8DFF9-EB02-4584-8F1D-E480BE373C7A}" destId="{DDC55E87-48BF-445E-9721-DB84A6286D19}" srcOrd="2" destOrd="0" parTransId="{99BB1439-07F8-4E12-BBD3-672F3C0CF2B2}" sibTransId="{A4A54C83-56C0-44D4-9050-06602B9F68BA}"/>
    <dgm:cxn modelId="{6FAD85AD-2ADF-4CF7-A9CA-3E93F7FBD6F9}" type="presOf" srcId="{9EA8DFF9-EB02-4584-8F1D-E480BE373C7A}" destId="{CA2E5C13-CD2E-4419-A039-F6B62F81342F}" srcOrd="0" destOrd="0" presId="urn:microsoft.com/office/officeart/2005/8/layout/pyramid2"/>
    <dgm:cxn modelId="{F7EC0995-4760-488A-8C98-0FDEDFDAC354}" type="presOf" srcId="{DDC55E87-48BF-445E-9721-DB84A6286D19}" destId="{DC233E8A-543F-4ECB-A32E-9681084D6578}" srcOrd="0" destOrd="0" presId="urn:microsoft.com/office/officeart/2005/8/layout/pyramid2"/>
    <dgm:cxn modelId="{0F1F48D0-0957-4D29-AA7C-977641311C8A}" type="presParOf" srcId="{CA2E5C13-CD2E-4419-A039-F6B62F81342F}" destId="{1B13B891-F9B0-4E9C-A8F6-FF0728B650AA}" srcOrd="0" destOrd="0" presId="urn:microsoft.com/office/officeart/2005/8/layout/pyramid2"/>
    <dgm:cxn modelId="{85435CF7-4DDE-4184-B2C9-2F28AD5F82F2}" type="presParOf" srcId="{CA2E5C13-CD2E-4419-A039-F6B62F81342F}" destId="{559814B8-1B11-4A5C-9C0B-C72A6A77F98B}" srcOrd="1" destOrd="0" presId="urn:microsoft.com/office/officeart/2005/8/layout/pyramid2"/>
    <dgm:cxn modelId="{17E1A647-7B59-4509-BF98-FD1796CFBDC5}" type="presParOf" srcId="{559814B8-1B11-4A5C-9C0B-C72A6A77F98B}" destId="{27ABE0C5-A447-4338-80CE-A78231C0B8A4}" srcOrd="0" destOrd="0" presId="urn:microsoft.com/office/officeart/2005/8/layout/pyramid2"/>
    <dgm:cxn modelId="{F6A13B1A-92E4-4F6B-BD8A-163AC081F17E}" type="presParOf" srcId="{559814B8-1B11-4A5C-9C0B-C72A6A77F98B}" destId="{AFCF7BAA-12F3-453C-93D4-56791762AF89}" srcOrd="1" destOrd="0" presId="urn:microsoft.com/office/officeart/2005/8/layout/pyramid2"/>
    <dgm:cxn modelId="{9D284519-5EEF-4981-AEE8-9D63DA72DF71}" type="presParOf" srcId="{559814B8-1B11-4A5C-9C0B-C72A6A77F98B}" destId="{3399A87F-915A-4B78-AEE6-83C842146302}" srcOrd="2" destOrd="0" presId="urn:microsoft.com/office/officeart/2005/8/layout/pyramid2"/>
    <dgm:cxn modelId="{2D77AA0D-4793-44AF-8AD5-61910FE23FCA}" type="presParOf" srcId="{559814B8-1B11-4A5C-9C0B-C72A6A77F98B}" destId="{D72372A8-F2D4-4116-A48D-3BFF0747D870}" srcOrd="3" destOrd="0" presId="urn:microsoft.com/office/officeart/2005/8/layout/pyramid2"/>
    <dgm:cxn modelId="{DCABC910-EBDB-4A21-ACBF-2DCA64517BE5}" type="presParOf" srcId="{559814B8-1B11-4A5C-9C0B-C72A6A77F98B}" destId="{DC233E8A-543F-4ECB-A32E-9681084D6578}" srcOrd="4" destOrd="0" presId="urn:microsoft.com/office/officeart/2005/8/layout/pyramid2"/>
    <dgm:cxn modelId="{26095CC7-B7F5-4AD8-B465-CAE1167496BA}" type="presParOf" srcId="{559814B8-1B11-4A5C-9C0B-C72A6A77F98B}" destId="{190EE36B-2164-4CBE-957F-FDE77B805145}" srcOrd="5" destOrd="0" presId="urn:microsoft.com/office/officeart/2005/8/layout/pyramid2"/>
    <dgm:cxn modelId="{04A9546C-0560-410D-AA0D-DA6654D7CF14}" type="presParOf" srcId="{559814B8-1B11-4A5C-9C0B-C72A6A77F98B}" destId="{AE7ACB7E-EAC4-4A06-9829-1500B1E6ED6F}" srcOrd="6" destOrd="0" presId="urn:microsoft.com/office/officeart/2005/8/layout/pyramid2"/>
    <dgm:cxn modelId="{AEE3C495-1FD5-4F99-8CF7-C3E2D4E99763}" type="presParOf" srcId="{559814B8-1B11-4A5C-9C0B-C72A6A77F98B}" destId="{F8301FE1-FA07-4BEB-AE0E-3692ED2B6795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6CA8C2-F0E3-4370-B9FA-0CAFA2FFF7B8}">
      <dsp:nvSpPr>
        <dsp:cNvPr id="0" name=""/>
        <dsp:cNvSpPr/>
      </dsp:nvSpPr>
      <dsp:spPr>
        <a:xfrm rot="5400000">
          <a:off x="-150515" y="154868"/>
          <a:ext cx="1003439" cy="7024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5400000">
        <a:off x="-150515" y="154868"/>
        <a:ext cx="1003439" cy="702407"/>
      </dsp:txXfrm>
    </dsp:sp>
    <dsp:sp modelId="{CFF5CDF4-9B8D-4045-A9B3-B11181CEB768}">
      <dsp:nvSpPr>
        <dsp:cNvPr id="0" name=""/>
        <dsp:cNvSpPr/>
      </dsp:nvSpPr>
      <dsp:spPr>
        <a:xfrm rot="5400000">
          <a:off x="4139885" y="-3433126"/>
          <a:ext cx="652235" cy="7527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Управление</a:t>
          </a:r>
          <a:endParaRPr lang="ru-RU" sz="2400" b="1" kern="1200" dirty="0"/>
        </a:p>
      </dsp:txBody>
      <dsp:txXfrm rot="5400000">
        <a:off x="4139885" y="-3433126"/>
        <a:ext cx="652235" cy="7527192"/>
      </dsp:txXfrm>
    </dsp:sp>
    <dsp:sp modelId="{8C44DFC9-72D8-4110-9F94-D76355463F3F}">
      <dsp:nvSpPr>
        <dsp:cNvPr id="0" name=""/>
        <dsp:cNvSpPr/>
      </dsp:nvSpPr>
      <dsp:spPr>
        <a:xfrm rot="5400000">
          <a:off x="-150515" y="1061362"/>
          <a:ext cx="1003439" cy="7024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5400000">
        <a:off x="-150515" y="1061362"/>
        <a:ext cx="1003439" cy="702407"/>
      </dsp:txXfrm>
    </dsp:sp>
    <dsp:sp modelId="{10D41AFE-69CC-47AD-AB25-486A709E07A1}">
      <dsp:nvSpPr>
        <dsp:cNvPr id="0" name=""/>
        <dsp:cNvSpPr/>
      </dsp:nvSpPr>
      <dsp:spPr>
        <a:xfrm rot="5400000">
          <a:off x="4139885" y="-2526631"/>
          <a:ext cx="652235" cy="7527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Менеджмент</a:t>
          </a:r>
          <a:endParaRPr lang="ru-RU" sz="2400" b="1" kern="1200" dirty="0"/>
        </a:p>
      </dsp:txBody>
      <dsp:txXfrm rot="5400000">
        <a:off x="4139885" y="-2526631"/>
        <a:ext cx="652235" cy="7527192"/>
      </dsp:txXfrm>
    </dsp:sp>
    <dsp:sp modelId="{113498BA-CBE8-4DBB-91C0-80B64B82434B}">
      <dsp:nvSpPr>
        <dsp:cNvPr id="0" name=""/>
        <dsp:cNvSpPr/>
      </dsp:nvSpPr>
      <dsp:spPr>
        <a:xfrm rot="5400000">
          <a:off x="-150515" y="1967857"/>
          <a:ext cx="1003439" cy="7024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5400000">
        <a:off x="-150515" y="1967857"/>
        <a:ext cx="1003439" cy="702407"/>
      </dsp:txXfrm>
    </dsp:sp>
    <dsp:sp modelId="{924C06C8-2236-4786-8723-0E6ECB82B7CD}">
      <dsp:nvSpPr>
        <dsp:cNvPr id="0" name=""/>
        <dsp:cNvSpPr/>
      </dsp:nvSpPr>
      <dsp:spPr>
        <a:xfrm rot="5400000">
          <a:off x="4139885" y="-1620137"/>
          <a:ext cx="652235" cy="7527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Руководство</a:t>
          </a:r>
          <a:endParaRPr lang="ru-RU" sz="2400" b="1" kern="1200" dirty="0"/>
        </a:p>
      </dsp:txBody>
      <dsp:txXfrm rot="5400000">
        <a:off x="4139885" y="-1620137"/>
        <a:ext cx="652235" cy="7527192"/>
      </dsp:txXfrm>
    </dsp:sp>
    <dsp:sp modelId="{A2B6EF1A-B738-4EB1-8F44-E70BEB27AC81}">
      <dsp:nvSpPr>
        <dsp:cNvPr id="0" name=""/>
        <dsp:cNvSpPr/>
      </dsp:nvSpPr>
      <dsp:spPr>
        <a:xfrm rot="5400000">
          <a:off x="-150515" y="2874351"/>
          <a:ext cx="1003439" cy="7024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5400000">
        <a:off x="-150515" y="2874351"/>
        <a:ext cx="1003439" cy="702407"/>
      </dsp:txXfrm>
    </dsp:sp>
    <dsp:sp modelId="{6EC0B8BF-C34C-4C1F-B508-FF42E82E6900}">
      <dsp:nvSpPr>
        <dsp:cNvPr id="0" name=""/>
        <dsp:cNvSpPr/>
      </dsp:nvSpPr>
      <dsp:spPr>
        <a:xfrm rot="5400000">
          <a:off x="4139885" y="-713642"/>
          <a:ext cx="652235" cy="7527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Администрирование</a:t>
          </a:r>
          <a:endParaRPr lang="ru-RU" sz="2400" b="1" kern="1200" dirty="0"/>
        </a:p>
      </dsp:txBody>
      <dsp:txXfrm rot="5400000">
        <a:off x="4139885" y="-713642"/>
        <a:ext cx="652235" cy="7527192"/>
      </dsp:txXfrm>
    </dsp:sp>
    <dsp:sp modelId="{26D1D7A7-86C2-4AE0-8645-EB47F9567542}">
      <dsp:nvSpPr>
        <dsp:cNvPr id="0" name=""/>
        <dsp:cNvSpPr/>
      </dsp:nvSpPr>
      <dsp:spPr>
        <a:xfrm rot="5400000">
          <a:off x="-150515" y="3780845"/>
          <a:ext cx="1003439" cy="7024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5400000">
        <a:off x="-150515" y="3780845"/>
        <a:ext cx="1003439" cy="702407"/>
      </dsp:txXfrm>
    </dsp:sp>
    <dsp:sp modelId="{27F59313-3526-4E23-A297-68BD1A456CB6}">
      <dsp:nvSpPr>
        <dsp:cNvPr id="0" name=""/>
        <dsp:cNvSpPr/>
      </dsp:nvSpPr>
      <dsp:spPr>
        <a:xfrm rot="5400000">
          <a:off x="4139885" y="192851"/>
          <a:ext cx="652235" cy="7527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Организация</a:t>
          </a:r>
          <a:endParaRPr lang="ru-RU" sz="2400" b="1" kern="1200" dirty="0"/>
        </a:p>
      </dsp:txBody>
      <dsp:txXfrm rot="5400000">
        <a:off x="4139885" y="192851"/>
        <a:ext cx="652235" cy="7527192"/>
      </dsp:txXfrm>
    </dsp:sp>
    <dsp:sp modelId="{49996D09-342F-4A45-ABBF-52F4F870647B}">
      <dsp:nvSpPr>
        <dsp:cNvPr id="0" name=""/>
        <dsp:cNvSpPr/>
      </dsp:nvSpPr>
      <dsp:spPr>
        <a:xfrm rot="5400000">
          <a:off x="-150515" y="4687340"/>
          <a:ext cx="1003439" cy="7024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5400000">
        <a:off x="-150515" y="4687340"/>
        <a:ext cx="1003439" cy="702407"/>
      </dsp:txXfrm>
    </dsp:sp>
    <dsp:sp modelId="{E4DBD8A0-9244-436E-BCF9-B2BD2ED5A1EB}">
      <dsp:nvSpPr>
        <dsp:cNvPr id="0" name=""/>
        <dsp:cNvSpPr/>
      </dsp:nvSpPr>
      <dsp:spPr>
        <a:xfrm rot="5400000">
          <a:off x="4139885" y="1099345"/>
          <a:ext cx="652235" cy="7527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Регулирование</a:t>
          </a:r>
          <a:endParaRPr lang="ru-RU" sz="2400" b="1" kern="1200" dirty="0"/>
        </a:p>
      </dsp:txBody>
      <dsp:txXfrm rot="5400000">
        <a:off x="4139885" y="1099345"/>
        <a:ext cx="652235" cy="752719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Введение в менеджмент социальной </a:t>
            </a:r>
            <a:r>
              <a:rPr lang="ru-RU" sz="4000" dirty="0" smtClean="0"/>
              <a:t>сферы: современные тенденции развития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Выполнил: к.с.н.,</a:t>
            </a:r>
            <a:br>
              <a:rPr lang="ru-RU" sz="3600" dirty="0" smtClean="0"/>
            </a:br>
            <a:r>
              <a:rPr lang="ru-RU" sz="3600" dirty="0" err="1" smtClean="0"/>
              <a:t>Бахаровская</a:t>
            </a:r>
            <a:r>
              <a:rPr lang="ru-RU" sz="3600" dirty="0" smtClean="0"/>
              <a:t> Е.В. 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Подходы к понятию «менеджмент»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124744"/>
          <a:ext cx="8229600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Подходы к понятию «менеджмент»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Менеджмент как наука: </a:t>
            </a:r>
            <a:r>
              <a:rPr lang="ru-RU" dirty="0" smtClean="0"/>
              <a:t>представляет собой самостоятельную область знаний с начала ХХ в.</a:t>
            </a:r>
          </a:p>
          <a:p>
            <a:pPr algn="just"/>
            <a:r>
              <a:rPr lang="ru-RU" i="1" dirty="0" smtClean="0"/>
              <a:t>Объектом менеджмента </a:t>
            </a:r>
            <a:r>
              <a:rPr lang="ru-RU" dirty="0" smtClean="0"/>
              <a:t>как науки является любая сложная социально-техническая система (предприятие, фирма, организация) независимо от сферы деятельности и формы собственности.</a:t>
            </a:r>
          </a:p>
          <a:p>
            <a:pPr algn="just"/>
            <a:r>
              <a:rPr lang="ru-RU" i="1" dirty="0" smtClean="0"/>
              <a:t>Предмет изучения научного менеджмента </a:t>
            </a:r>
            <a:r>
              <a:rPr lang="ru-RU" dirty="0" smtClean="0"/>
              <a:t>– наиболее значимые закономерности, свойства, стороны и процессы, связанные с организацией совместной деятельности людей и управлением ею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Подходы к понятию «менеджмент»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Менеджмент как процесс управления</a:t>
            </a:r>
            <a:r>
              <a:rPr lang="ru-RU" dirty="0" smtClean="0"/>
              <a:t> представляет собой интеграционный процесс, с помощью которого профессионально подготовленные специалисты-менеджеры формируют организации и управляют ими путём постановки целей и разработки способов их достижения.</a:t>
            </a:r>
          </a:p>
          <a:p>
            <a:pPr algn="just"/>
            <a:r>
              <a:rPr lang="ru-RU" dirty="0" smtClean="0"/>
              <a:t>Процесс менеджмента предполагает выполнение определенных функций. Таких, как прогнозирование, планирование, создание организационных структур, командование, координация, стимулирование (мотивация) деятельности, контроль и анализ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Подходы к понятию «менеджмент»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127848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Менеджмент как аппарат управления</a:t>
            </a:r>
            <a:r>
              <a:rPr lang="ru-RU" dirty="0" smtClean="0"/>
              <a:t> представляет собой специфический орган управления современной организацией. </a:t>
            </a:r>
          </a:p>
          <a:p>
            <a:pPr algn="just"/>
            <a:r>
              <a:rPr lang="ru-RU" dirty="0" smtClean="0"/>
              <a:t>Другими словами, менеджментом называют организационную структуру, предназначенную для управления той или иной организацией, регионом, страной. В аппарат управления входят руководители, специалисты и служащие.</a:t>
            </a:r>
          </a:p>
          <a:p>
            <a:r>
              <a:rPr lang="ru-RU" dirty="0" smtClean="0"/>
              <a:t>Главная задача аппарата управления заключается в координации и рационализации использования ресурсов организации для достижения её целей.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Подходы к понятию «менеджмент»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98383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Менеджмент как категория людей</a:t>
            </a:r>
            <a:r>
              <a:rPr lang="ru-RU" dirty="0" smtClean="0"/>
              <a:t> представляет собой социальный слой людей осуществляющих управление.</a:t>
            </a:r>
          </a:p>
          <a:p>
            <a:pPr algn="just"/>
            <a:r>
              <a:rPr lang="ru-RU" dirty="0" smtClean="0"/>
              <a:t>Менеджер – это руководитель или управляющий, занимающий постоянную должность и наделённый полномочиями принятия решений по конкретным видам деятельности фирмы, действующей в рыночных условиях.</a:t>
            </a:r>
          </a:p>
          <a:p>
            <a:pPr algn="just"/>
            <a:r>
              <a:rPr lang="ru-RU" dirty="0" smtClean="0"/>
              <a:t>В зависимости от уровня управления принято различать </a:t>
            </a:r>
            <a:r>
              <a:rPr lang="ru-RU" dirty="0" err="1" smtClean="0"/>
              <a:t>топ-менеджеров</a:t>
            </a:r>
            <a:r>
              <a:rPr lang="ru-RU" dirty="0" smtClean="0"/>
              <a:t> – руководителей высшего звена, менеджеров среднего звена и низших менеджеров.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2222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60648"/>
            <a:ext cx="9144000" cy="6336703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-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88640"/>
            <a:ext cx="9144000" cy="6480719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3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60647"/>
            <a:ext cx="8820472" cy="6336705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mtClean="0"/>
              <a:t>СПАСИБО ЗА ВНИМАНИЕ!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Краткая характеристика основных понятий курса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Содержание основных понятий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algn="just"/>
            <a:r>
              <a:rPr lang="ru-RU" sz="2800" b="1" dirty="0" smtClean="0"/>
              <a:t>Управление</a:t>
            </a:r>
            <a:r>
              <a:rPr lang="ru-RU" dirty="0" smtClean="0"/>
              <a:t> — это воздействие (субъекта управления) на управляемую систему (объект управления) с целью обеспечения требуемого её поведения или изменения её характеристик.</a:t>
            </a:r>
          </a:p>
          <a:p>
            <a:pPr algn="just"/>
            <a:r>
              <a:rPr lang="ru-RU" sz="2800" b="1" dirty="0" smtClean="0"/>
              <a:t>Управление</a:t>
            </a:r>
            <a:r>
              <a:rPr lang="ru-RU" dirty="0" smtClean="0"/>
              <a:t> - искусство соотнесения целей деятельности со средствами с позиции ее эффективности.</a:t>
            </a:r>
            <a:endParaRPr lang="ru-RU" dirty="0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4293096"/>
            <a:ext cx="3004939" cy="22389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Содержание основных понятий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pPr algn="just"/>
            <a:r>
              <a:rPr lang="ru-RU" sz="2800" b="1" dirty="0" smtClean="0"/>
              <a:t>Английское слово «менеджмент» </a:t>
            </a:r>
            <a:r>
              <a:rPr lang="ru-RU" dirty="0" smtClean="0"/>
              <a:t>своими корнями уходит в греческое слово «</a:t>
            </a:r>
            <a:r>
              <a:rPr lang="ru-RU" dirty="0" err="1" smtClean="0"/>
              <a:t>манус</a:t>
            </a:r>
            <a:r>
              <a:rPr lang="ru-RU" dirty="0" smtClean="0"/>
              <a:t>», что означает «рука, сила». </a:t>
            </a:r>
          </a:p>
          <a:p>
            <a:pPr algn="just"/>
            <a:r>
              <a:rPr lang="ru-RU" dirty="0" smtClean="0"/>
              <a:t>Первоначально оно относилось к сфере управления животными и означало искусство управления лошадьми. </a:t>
            </a:r>
          </a:p>
          <a:p>
            <a:pPr algn="just"/>
            <a:r>
              <a:rPr lang="ru-RU" dirty="0" smtClean="0"/>
              <a:t>Сегодня слово «менеджмент» отождествляется с умением руководить, принимать правильные решения и означает область науки и практики управления людьми и организациями.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Содержание основных понятий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РЕГУЛИРОВАНИЕ</a:t>
            </a:r>
            <a:r>
              <a:rPr lang="ru-RU" dirty="0" smtClean="0"/>
              <a:t> (от </a:t>
            </a:r>
            <a:r>
              <a:rPr lang="ru-RU" i="1" dirty="0" smtClean="0"/>
              <a:t>лат.</a:t>
            </a:r>
            <a:r>
              <a:rPr lang="ru-RU" dirty="0" smtClean="0"/>
              <a:t> </a:t>
            </a:r>
            <a:r>
              <a:rPr lang="ru-RU" dirty="0" err="1" smtClean="0"/>
              <a:t>regulo</a:t>
            </a:r>
            <a:r>
              <a:rPr lang="ru-RU" dirty="0" smtClean="0"/>
              <a:t> - устраиваю, привожу в порядок) - 1. Приведение в порядок, руководство движением, направлением, действиями, отношениями и т. п. </a:t>
            </a:r>
          </a:p>
          <a:p>
            <a:pPr algn="just"/>
            <a:r>
              <a:rPr lang="ru-RU" dirty="0" smtClean="0"/>
              <a:t>2. Совокупность предписаний, исходящих от органа власти или управления. </a:t>
            </a:r>
          </a:p>
          <a:p>
            <a:pPr algn="just"/>
            <a:r>
              <a:rPr lang="ru-RU" dirty="0" smtClean="0"/>
              <a:t>3. Форма целенаправленного управляющего воздействия, ориентированного на поддержание равновесия в управляемом объекте и на его развитие посредством введения в него регуляторов (норм, правил, целей, связей).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Содержание основных понятий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199856"/>
          </a:xfrm>
        </p:spPr>
        <p:txBody>
          <a:bodyPr/>
          <a:lstStyle/>
          <a:p>
            <a:pPr lvl="0" algn="just"/>
            <a:r>
              <a:rPr lang="ru-RU" sz="2400" b="1" dirty="0" smtClean="0"/>
              <a:t>РУКОВОДСТВО</a:t>
            </a:r>
            <a:r>
              <a:rPr lang="en-US" sz="2400" dirty="0" smtClean="0"/>
              <a:t> — </a:t>
            </a:r>
            <a:r>
              <a:rPr lang="ru-RU" sz="2400" dirty="0" smtClean="0"/>
              <a:t>(</a:t>
            </a:r>
            <a:r>
              <a:rPr lang="ru-RU" sz="2400" dirty="0" err="1" smtClean="0"/>
              <a:t>англ</a:t>
            </a:r>
            <a:r>
              <a:rPr lang="en-US" sz="2400" dirty="0" smtClean="0"/>
              <a:t>. </a:t>
            </a:r>
            <a:r>
              <a:rPr lang="en-US" sz="2400" dirty="0" err="1" smtClean="0"/>
              <a:t>guideness</a:t>
            </a:r>
            <a:r>
              <a:rPr lang="en-US" sz="2400" dirty="0" smtClean="0"/>
              <a:t>/ leadership/management</a:t>
            </a:r>
            <a:r>
              <a:rPr lang="ru-RU" sz="2400" dirty="0" smtClean="0"/>
              <a:t>)</a:t>
            </a:r>
            <a:r>
              <a:rPr lang="en-US" sz="2400" dirty="0" smtClean="0"/>
              <a:t> </a:t>
            </a:r>
            <a:r>
              <a:rPr lang="ru-RU" sz="2400" dirty="0" smtClean="0"/>
              <a:t>деятельность по определению целей и путей их достижения; </a:t>
            </a:r>
          </a:p>
          <a:p>
            <a:pPr lvl="0" algn="just"/>
            <a:r>
              <a:rPr lang="ru-RU" sz="2400" dirty="0" smtClean="0"/>
              <a:t>осуществление ответственного и квалифицированного управления в коллективе, организации, на предприятии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6" name="Рисунок 5" descr="9e98b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3222605"/>
            <a:ext cx="4849911" cy="36353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Содержание основных понятий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Администрирование</a:t>
            </a:r>
            <a:r>
              <a:rPr lang="ru-RU" dirty="0" smtClean="0"/>
              <a:t> — (от лат. </a:t>
            </a:r>
            <a:r>
              <a:rPr lang="ru-RU" dirty="0" err="1" smtClean="0"/>
              <a:t>administro</a:t>
            </a:r>
            <a:r>
              <a:rPr lang="ru-RU" dirty="0" smtClean="0"/>
              <a:t> управляю, заведую) бюрократический метод управления посредством командования.</a:t>
            </a:r>
          </a:p>
          <a:p>
            <a:pPr algn="just"/>
            <a:r>
              <a:rPr lang="ru-RU" b="1" dirty="0" smtClean="0"/>
              <a:t>Администрирование</a:t>
            </a:r>
            <a:r>
              <a:rPr lang="ru-RU" dirty="0" smtClean="0"/>
              <a:t> – это контроль деятельности предприятия, отдельных его подразделений и единиц персонала. Данный процесс осуществляют руководители, специалисты, исполнители управленческого аппарата, обычно состоящие в организации на верхнем уровне.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Содержание основных понятий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Организация</a:t>
            </a:r>
            <a:r>
              <a:rPr lang="ru-RU" dirty="0" smtClean="0"/>
              <a:t> — это инициатива и руководство в проведении какого-либо мероприятия, дела, процесса. </a:t>
            </a:r>
          </a:p>
          <a:p>
            <a:pPr algn="just"/>
            <a:r>
              <a:rPr lang="ru-RU" dirty="0" smtClean="0"/>
              <a:t> </a:t>
            </a:r>
            <a:r>
              <a:rPr lang="ru-RU" b="1" dirty="0" smtClean="0"/>
              <a:t>Организация</a:t>
            </a:r>
            <a:r>
              <a:rPr lang="ru-RU" dirty="0" smtClean="0"/>
              <a:t> — это общественное объединение людей или государств со своей внутренней структурой, правилами жизни и деятельности, иногда регламентируемых уставом. </a:t>
            </a:r>
          </a:p>
          <a:p>
            <a:pPr algn="just"/>
            <a:r>
              <a:rPr lang="ru-RU" b="1" dirty="0" smtClean="0"/>
              <a:t>Организацией</a:t>
            </a:r>
            <a:r>
              <a:rPr lang="ru-RU" dirty="0" smtClean="0"/>
              <a:t> называют характер устройства, структуры каких-либо процессов, отношений, произведений. </a:t>
            </a:r>
          </a:p>
          <a:p>
            <a:pPr algn="just"/>
            <a:r>
              <a:rPr lang="ru-RU" b="1" dirty="0" smtClean="0"/>
              <a:t>Организацией</a:t>
            </a:r>
            <a:r>
              <a:rPr lang="ru-RU" dirty="0" smtClean="0"/>
              <a:t> называют физическое или психическое строение живых существ.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196752"/>
            <a:ext cx="5852583" cy="438943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555</Words>
  <Application>Microsoft Office PowerPoint</Application>
  <PresentationFormat>Экран (4:3)</PresentationFormat>
  <Paragraphs>57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Введение в менеджмент социальной сферы: современные тенденции развития </vt:lpstr>
      <vt:lpstr>Краткая характеристика основных понятий курса</vt:lpstr>
      <vt:lpstr>Содержание основных понятий</vt:lpstr>
      <vt:lpstr>Содержание основных понятий</vt:lpstr>
      <vt:lpstr>Содержание основных понятий</vt:lpstr>
      <vt:lpstr>Содержание основных понятий</vt:lpstr>
      <vt:lpstr>Содержание основных понятий</vt:lpstr>
      <vt:lpstr>Содержание основных понятий</vt:lpstr>
      <vt:lpstr>Слайд 9</vt:lpstr>
      <vt:lpstr>Подходы к понятию «менеджмент»</vt:lpstr>
      <vt:lpstr>Подходы к понятию «менеджмент»</vt:lpstr>
      <vt:lpstr>Подходы к понятию «менеджмент»</vt:lpstr>
      <vt:lpstr>Подходы к понятию «менеджмент»</vt:lpstr>
      <vt:lpstr>Подходы к понятию «менеджмент»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менеджмент социальной сферы </dc:title>
  <dc:creator>1</dc:creator>
  <cp:lastModifiedBy>1</cp:lastModifiedBy>
  <cp:revision>9</cp:revision>
  <dcterms:created xsi:type="dcterms:W3CDTF">2020-01-30T06:57:09Z</dcterms:created>
  <dcterms:modified xsi:type="dcterms:W3CDTF">2020-05-14T05:04:01Z</dcterms:modified>
</cp:coreProperties>
</file>